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83" r:id="rId4"/>
    <p:sldId id="259" r:id="rId5"/>
    <p:sldId id="260" r:id="rId6"/>
    <p:sldId id="262" r:id="rId7"/>
    <p:sldId id="266" r:id="rId8"/>
    <p:sldId id="265" r:id="rId9"/>
    <p:sldId id="267" r:id="rId10"/>
    <p:sldId id="270" r:id="rId11"/>
    <p:sldId id="263" r:id="rId12"/>
    <p:sldId id="282" r:id="rId13"/>
    <p:sldId id="268" r:id="rId14"/>
    <p:sldId id="273" r:id="rId15"/>
    <p:sldId id="276" r:id="rId16"/>
    <p:sldId id="272" r:id="rId17"/>
    <p:sldId id="269" r:id="rId18"/>
    <p:sldId id="277" r:id="rId19"/>
    <p:sldId id="278" r:id="rId20"/>
    <p:sldId id="271" r:id="rId21"/>
    <p:sldId id="274" r:id="rId22"/>
    <p:sldId id="275" r:id="rId23"/>
    <p:sldId id="261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89F75-B7AC-4802-8F79-06C4FC41641C}" v="426" dt="2019-09-29T06:57:00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 Wu" userId="b0142d68033d2a76" providerId="LiveId" clId="{C7889F75-B7AC-4802-8F79-06C4FC41641C}"/>
    <pc:docChg chg="undo custSel addSld delSld modSld sldOrd">
      <pc:chgData name="Wen Wu" userId="b0142d68033d2a76" providerId="LiveId" clId="{C7889F75-B7AC-4802-8F79-06C4FC41641C}" dt="2019-09-29T06:57:37.642" v="1515" actId="1076"/>
      <pc:docMkLst>
        <pc:docMk/>
      </pc:docMkLst>
      <pc:sldChg chg="addSp modSp">
        <pc:chgData name="Wen Wu" userId="b0142d68033d2a76" providerId="LiveId" clId="{C7889F75-B7AC-4802-8F79-06C4FC41641C}" dt="2019-09-25T22:14:00.338" v="164" actId="207"/>
        <pc:sldMkLst>
          <pc:docMk/>
          <pc:sldMk cId="2085518625" sldId="257"/>
        </pc:sldMkLst>
        <pc:spChg chg="mod">
          <ac:chgData name="Wen Wu" userId="b0142d68033d2a76" providerId="LiveId" clId="{C7889F75-B7AC-4802-8F79-06C4FC41641C}" dt="2019-09-25T22:13:43.997" v="163" actId="1076"/>
          <ac:spMkLst>
            <pc:docMk/>
            <pc:sldMk cId="2085518625" sldId="257"/>
            <ac:spMk id="2" creationId="{2B74FA1E-F8AC-468A-BACB-488AF747AEE6}"/>
          </ac:spMkLst>
        </pc:spChg>
        <pc:spChg chg="add mod">
          <ac:chgData name="Wen Wu" userId="b0142d68033d2a76" providerId="LiveId" clId="{C7889F75-B7AC-4802-8F79-06C4FC41641C}" dt="2019-09-25T22:14:00.338" v="164" actId="207"/>
          <ac:spMkLst>
            <pc:docMk/>
            <pc:sldMk cId="2085518625" sldId="257"/>
            <ac:spMk id="3" creationId="{7375B088-99E7-45E5-B99C-B74FE89E82A8}"/>
          </ac:spMkLst>
        </pc:spChg>
      </pc:sldChg>
      <pc:sldChg chg="addSp delSp modSp add">
        <pc:chgData name="Wen Wu" userId="b0142d68033d2a76" providerId="LiveId" clId="{C7889F75-B7AC-4802-8F79-06C4FC41641C}" dt="2019-09-25T21:21:30.580" v="37" actId="1076"/>
        <pc:sldMkLst>
          <pc:docMk/>
          <pc:sldMk cId="1444995779" sldId="259"/>
        </pc:sldMkLst>
        <pc:spChg chg="del">
          <ac:chgData name="Wen Wu" userId="b0142d68033d2a76" providerId="LiveId" clId="{C7889F75-B7AC-4802-8F79-06C4FC41641C}" dt="2019-09-24T17:36:30.468" v="6" actId="478"/>
          <ac:spMkLst>
            <pc:docMk/>
            <pc:sldMk cId="1444995779" sldId="259"/>
            <ac:spMk id="2" creationId="{E3712BE9-10F6-454A-88B5-1861F604D962}"/>
          </ac:spMkLst>
        </pc:spChg>
        <pc:spChg chg="del">
          <ac:chgData name="Wen Wu" userId="b0142d68033d2a76" providerId="LiveId" clId="{C7889F75-B7AC-4802-8F79-06C4FC41641C}" dt="2019-09-24T17:36:04.983" v="3" actId="931"/>
          <ac:spMkLst>
            <pc:docMk/>
            <pc:sldMk cId="1444995779" sldId="259"/>
            <ac:spMk id="3" creationId="{4C946DD6-8D56-4B97-9AD8-5F63F825788C}"/>
          </ac:spMkLst>
        </pc:spChg>
        <pc:spChg chg="add mod">
          <ac:chgData name="Wen Wu" userId="b0142d68033d2a76" providerId="LiveId" clId="{C7889F75-B7AC-4802-8F79-06C4FC41641C}" dt="2019-09-25T21:21:30.580" v="37" actId="1076"/>
          <ac:spMkLst>
            <pc:docMk/>
            <pc:sldMk cId="1444995779" sldId="259"/>
            <ac:spMk id="6" creationId="{D961189F-9CD9-4BD8-B82D-63BAB23ADFB5}"/>
          </ac:spMkLst>
        </pc:spChg>
        <pc:spChg chg="add mod">
          <ac:chgData name="Wen Wu" userId="b0142d68033d2a76" providerId="LiveId" clId="{C7889F75-B7AC-4802-8F79-06C4FC41641C}" dt="2019-09-25T21:20:46.211" v="35" actId="164"/>
          <ac:spMkLst>
            <pc:docMk/>
            <pc:sldMk cId="1444995779" sldId="259"/>
            <ac:spMk id="7" creationId="{1F3E8478-74AF-439A-9FAD-3ED6298ECC7E}"/>
          </ac:spMkLst>
        </pc:spChg>
        <pc:spChg chg="add mod">
          <ac:chgData name="Wen Wu" userId="b0142d68033d2a76" providerId="LiveId" clId="{C7889F75-B7AC-4802-8F79-06C4FC41641C}" dt="2019-09-25T21:20:46.211" v="35" actId="164"/>
          <ac:spMkLst>
            <pc:docMk/>
            <pc:sldMk cId="1444995779" sldId="259"/>
            <ac:spMk id="8" creationId="{AF4B3D31-1C67-424A-83E4-EDDEFD089666}"/>
          </ac:spMkLst>
        </pc:spChg>
        <pc:grpChg chg="add mod">
          <ac:chgData name="Wen Wu" userId="b0142d68033d2a76" providerId="LiveId" clId="{C7889F75-B7AC-4802-8F79-06C4FC41641C}" dt="2019-09-25T21:21:19.554" v="36" actId="14100"/>
          <ac:grpSpMkLst>
            <pc:docMk/>
            <pc:sldMk cId="1444995779" sldId="259"/>
            <ac:grpSpMk id="9" creationId="{129B4F8F-17EF-4010-8FDF-B2A1C75B9366}"/>
          </ac:grpSpMkLst>
        </pc:grpChg>
        <pc:picChg chg="add mod">
          <ac:chgData name="Wen Wu" userId="b0142d68033d2a76" providerId="LiveId" clId="{C7889F75-B7AC-4802-8F79-06C4FC41641C}" dt="2019-09-25T21:21:19.554" v="36" actId="14100"/>
          <ac:picMkLst>
            <pc:docMk/>
            <pc:sldMk cId="1444995779" sldId="259"/>
            <ac:picMk id="5" creationId="{6778258C-8519-405A-94F4-4CFB9D4BF92B}"/>
          </ac:picMkLst>
        </pc:picChg>
      </pc:sldChg>
      <pc:sldChg chg="addSp delSp modSp add modAnim">
        <pc:chgData name="Wen Wu" userId="b0142d68033d2a76" providerId="LiveId" clId="{C7889F75-B7AC-4802-8F79-06C4FC41641C}" dt="2019-09-25T20:53:42.484" v="22" actId="14100"/>
        <pc:sldMkLst>
          <pc:docMk/>
          <pc:sldMk cId="1846267914" sldId="260"/>
        </pc:sldMkLst>
        <pc:spChg chg="del">
          <ac:chgData name="Wen Wu" userId="b0142d68033d2a76" providerId="LiveId" clId="{C7889F75-B7AC-4802-8F79-06C4FC41641C}" dt="2019-09-25T20:53:20.592" v="18" actId="478"/>
          <ac:spMkLst>
            <pc:docMk/>
            <pc:sldMk cId="1846267914" sldId="260"/>
            <ac:spMk id="2" creationId="{A9815C5D-A399-4525-9F8C-0516D1870891}"/>
          </ac:spMkLst>
        </pc:spChg>
        <pc:spChg chg="del">
          <ac:chgData name="Wen Wu" userId="b0142d68033d2a76" providerId="LiveId" clId="{C7889F75-B7AC-4802-8F79-06C4FC41641C}" dt="2019-09-25T20:53:18.294" v="17" actId="478"/>
          <ac:spMkLst>
            <pc:docMk/>
            <pc:sldMk cId="1846267914" sldId="260"/>
            <ac:spMk id="3" creationId="{A87CB3CF-9438-45E8-A648-2850FFD34EEF}"/>
          </ac:spMkLst>
        </pc:spChg>
        <pc:spChg chg="add mod">
          <ac:chgData name="Wen Wu" userId="b0142d68033d2a76" providerId="LiveId" clId="{C7889F75-B7AC-4802-8F79-06C4FC41641C}" dt="2019-09-25T20:53:42.484" v="22" actId="14100"/>
          <ac:spMkLst>
            <pc:docMk/>
            <pc:sldMk cId="1846267914" sldId="260"/>
            <ac:spMk id="7" creationId="{29C50ED9-6B60-4E40-980C-4A17201F43A9}"/>
          </ac:spMkLst>
        </pc:spChg>
        <pc:spChg chg="add mod">
          <ac:chgData name="Wen Wu" userId="b0142d68033d2a76" providerId="LiveId" clId="{C7889F75-B7AC-4802-8F79-06C4FC41641C}" dt="2019-09-25T20:53:42.484" v="22" actId="14100"/>
          <ac:spMkLst>
            <pc:docMk/>
            <pc:sldMk cId="1846267914" sldId="260"/>
            <ac:spMk id="8" creationId="{8D30C325-5D89-4B5F-9479-D75C99D991F6}"/>
          </ac:spMkLst>
        </pc:spChg>
        <pc:spChg chg="add mod">
          <ac:chgData name="Wen Wu" userId="b0142d68033d2a76" providerId="LiveId" clId="{C7889F75-B7AC-4802-8F79-06C4FC41641C}" dt="2019-09-25T20:53:42.484" v="22" actId="14100"/>
          <ac:spMkLst>
            <pc:docMk/>
            <pc:sldMk cId="1846267914" sldId="260"/>
            <ac:spMk id="9" creationId="{C6AE92D7-9CC1-4D86-949C-5C6525C5F4FF}"/>
          </ac:spMkLst>
        </pc:spChg>
        <pc:picChg chg="add mod">
          <ac:chgData name="Wen Wu" userId="b0142d68033d2a76" providerId="LiveId" clId="{C7889F75-B7AC-4802-8F79-06C4FC41641C}" dt="2019-09-25T20:53:42.484" v="22" actId="14100"/>
          <ac:picMkLst>
            <pc:docMk/>
            <pc:sldMk cId="1846267914" sldId="260"/>
            <ac:picMk id="4" creationId="{D0C4B60E-D89C-4E4D-9CAF-A244E71BFFDC}"/>
          </ac:picMkLst>
        </pc:picChg>
        <pc:picChg chg="add mod">
          <ac:chgData name="Wen Wu" userId="b0142d68033d2a76" providerId="LiveId" clId="{C7889F75-B7AC-4802-8F79-06C4FC41641C}" dt="2019-09-25T20:53:42.484" v="22" actId="14100"/>
          <ac:picMkLst>
            <pc:docMk/>
            <pc:sldMk cId="1846267914" sldId="260"/>
            <ac:picMk id="5" creationId="{696818D6-CBAD-4AAA-8066-73C5520DED12}"/>
          </ac:picMkLst>
        </pc:picChg>
        <pc:picChg chg="add mod">
          <ac:chgData name="Wen Wu" userId="b0142d68033d2a76" providerId="LiveId" clId="{C7889F75-B7AC-4802-8F79-06C4FC41641C}" dt="2019-09-25T20:53:42.484" v="22" actId="14100"/>
          <ac:picMkLst>
            <pc:docMk/>
            <pc:sldMk cId="1846267914" sldId="260"/>
            <ac:picMk id="6" creationId="{3D35B7D0-F428-4075-9CEC-FFF84BAAB284}"/>
          </ac:picMkLst>
        </pc:picChg>
      </pc:sldChg>
      <pc:sldChg chg="modSp add">
        <pc:chgData name="Wen Wu" userId="b0142d68033d2a76" providerId="LiveId" clId="{C7889F75-B7AC-4802-8F79-06C4FC41641C}" dt="2019-09-26T04:42:04.872" v="1122" actId="6549"/>
        <pc:sldMkLst>
          <pc:docMk/>
          <pc:sldMk cId="1139664308" sldId="261"/>
        </pc:sldMkLst>
        <pc:spChg chg="mod">
          <ac:chgData name="Wen Wu" userId="b0142d68033d2a76" providerId="LiveId" clId="{C7889F75-B7AC-4802-8F79-06C4FC41641C}" dt="2019-09-26T04:24:24.073" v="964" actId="14100"/>
          <ac:spMkLst>
            <pc:docMk/>
            <pc:sldMk cId="1139664308" sldId="261"/>
            <ac:spMk id="2" creationId="{E1C46D8E-3A7B-4F23-BEA3-B9092316413F}"/>
          </ac:spMkLst>
        </pc:spChg>
        <pc:spChg chg="mod">
          <ac:chgData name="Wen Wu" userId="b0142d68033d2a76" providerId="LiveId" clId="{C7889F75-B7AC-4802-8F79-06C4FC41641C}" dt="2019-09-26T04:42:04.872" v="1122" actId="6549"/>
          <ac:spMkLst>
            <pc:docMk/>
            <pc:sldMk cId="1139664308" sldId="261"/>
            <ac:spMk id="3" creationId="{CF1D092E-5C9C-4E67-A777-630840316261}"/>
          </ac:spMkLst>
        </pc:spChg>
      </pc:sldChg>
      <pc:sldChg chg="addSp delSp modSp add ord">
        <pc:chgData name="Wen Wu" userId="b0142d68033d2a76" providerId="LiveId" clId="{C7889F75-B7AC-4802-8F79-06C4FC41641C}" dt="2019-09-27T05:56:44.995" v="1450"/>
        <pc:sldMkLst>
          <pc:docMk/>
          <pc:sldMk cId="939439674" sldId="262"/>
        </pc:sldMkLst>
        <pc:spChg chg="mod">
          <ac:chgData name="Wen Wu" userId="b0142d68033d2a76" providerId="LiveId" clId="{C7889F75-B7AC-4802-8F79-06C4FC41641C}" dt="2019-09-25T22:47:32.686" v="449" actId="122"/>
          <ac:spMkLst>
            <pc:docMk/>
            <pc:sldMk cId="939439674" sldId="262"/>
            <ac:spMk id="2" creationId="{70661607-5A70-4D05-AE6D-15A8782867F7}"/>
          </ac:spMkLst>
        </pc:spChg>
        <pc:spChg chg="del">
          <ac:chgData name="Wen Wu" userId="b0142d68033d2a76" providerId="LiveId" clId="{C7889F75-B7AC-4802-8F79-06C4FC41641C}" dt="2019-09-25T21:32:48.046" v="38" actId="478"/>
          <ac:spMkLst>
            <pc:docMk/>
            <pc:sldMk cId="939439674" sldId="262"/>
            <ac:spMk id="3" creationId="{09568E50-1980-4370-9F15-5617139EBE98}"/>
          </ac:spMkLst>
        </pc:spChg>
        <pc:spChg chg="add mod">
          <ac:chgData name="Wen Wu" userId="b0142d68033d2a76" providerId="LiveId" clId="{C7889F75-B7AC-4802-8F79-06C4FC41641C}" dt="2019-09-25T21:33:08.454" v="41" actId="164"/>
          <ac:spMkLst>
            <pc:docMk/>
            <pc:sldMk cId="939439674" sldId="262"/>
            <ac:spMk id="4" creationId="{7C18D2D7-B1CA-4ADF-9ABD-4E36D7D97258}"/>
          </ac:spMkLst>
        </pc:spChg>
        <pc:spChg chg="add mod">
          <ac:chgData name="Wen Wu" userId="b0142d68033d2a76" providerId="LiveId" clId="{C7889F75-B7AC-4802-8F79-06C4FC41641C}" dt="2019-09-25T21:33:08.454" v="41" actId="164"/>
          <ac:spMkLst>
            <pc:docMk/>
            <pc:sldMk cId="939439674" sldId="262"/>
            <ac:spMk id="5" creationId="{B79E944F-271D-4F49-B287-E85F476F67A4}"/>
          </ac:spMkLst>
        </pc:spChg>
        <pc:spChg chg="add mod">
          <ac:chgData name="Wen Wu" userId="b0142d68033d2a76" providerId="LiveId" clId="{C7889F75-B7AC-4802-8F79-06C4FC41641C}" dt="2019-09-25T21:33:08.454" v="41" actId="164"/>
          <ac:spMkLst>
            <pc:docMk/>
            <pc:sldMk cId="939439674" sldId="262"/>
            <ac:spMk id="6" creationId="{822F6871-B63C-44C6-9428-3BBAF9393018}"/>
          </ac:spMkLst>
        </pc:spChg>
        <pc:spChg chg="add mod">
          <ac:chgData name="Wen Wu" userId="b0142d68033d2a76" providerId="LiveId" clId="{C7889F75-B7AC-4802-8F79-06C4FC41641C}" dt="2019-09-25T21:33:08.454" v="41" actId="164"/>
          <ac:spMkLst>
            <pc:docMk/>
            <pc:sldMk cId="939439674" sldId="262"/>
            <ac:spMk id="7" creationId="{685371EC-1EE7-4662-8E28-CF1F0A095522}"/>
          </ac:spMkLst>
        </pc:spChg>
        <pc:spChg chg="add mod">
          <ac:chgData name="Wen Wu" userId="b0142d68033d2a76" providerId="LiveId" clId="{C7889F75-B7AC-4802-8F79-06C4FC41641C}" dt="2019-09-25T21:33:08.454" v="41" actId="164"/>
          <ac:spMkLst>
            <pc:docMk/>
            <pc:sldMk cId="939439674" sldId="262"/>
            <ac:spMk id="8" creationId="{26B2391D-B6D8-4585-AE95-89A29511CB5A}"/>
          </ac:spMkLst>
        </pc:spChg>
        <pc:spChg chg="add mod">
          <ac:chgData name="Wen Wu" userId="b0142d68033d2a76" providerId="LiveId" clId="{C7889F75-B7AC-4802-8F79-06C4FC41641C}" dt="2019-09-25T21:33:08.454" v="41" actId="164"/>
          <ac:spMkLst>
            <pc:docMk/>
            <pc:sldMk cId="939439674" sldId="262"/>
            <ac:spMk id="9" creationId="{7B2A4C4E-139A-40C2-82AB-15F003CE9F5B}"/>
          </ac:spMkLst>
        </pc:spChg>
        <pc:spChg chg="add del">
          <ac:chgData name="Wen Wu" userId="b0142d68033d2a76" providerId="LiveId" clId="{C7889F75-B7AC-4802-8F79-06C4FC41641C}" dt="2019-09-25T21:55:10.310" v="137" actId="478"/>
          <ac:spMkLst>
            <pc:docMk/>
            <pc:sldMk cId="939439674" sldId="262"/>
            <ac:spMk id="18" creationId="{F8AA787C-F38F-4C7A-BEA0-8127AE48DEA0}"/>
          </ac:spMkLst>
        </pc:spChg>
        <pc:spChg chg="add del">
          <ac:chgData name="Wen Wu" userId="b0142d68033d2a76" providerId="LiveId" clId="{C7889F75-B7AC-4802-8F79-06C4FC41641C}" dt="2019-09-25T21:58:41.089" v="139" actId="478"/>
          <ac:spMkLst>
            <pc:docMk/>
            <pc:sldMk cId="939439674" sldId="262"/>
            <ac:spMk id="19" creationId="{843C92A0-16D3-4A83-85AB-64DC1C81BAE5}"/>
          </ac:spMkLst>
        </pc:spChg>
        <pc:spChg chg="add mod">
          <ac:chgData name="Wen Wu" userId="b0142d68033d2a76" providerId="LiveId" clId="{C7889F75-B7AC-4802-8F79-06C4FC41641C}" dt="2019-09-25T22:48:47.245" v="461" actId="1076"/>
          <ac:spMkLst>
            <pc:docMk/>
            <pc:sldMk cId="939439674" sldId="262"/>
            <ac:spMk id="21" creationId="{D4B226CF-A702-4778-BC36-AE478D7BF5EA}"/>
          </ac:spMkLst>
        </pc:spChg>
        <pc:grpChg chg="add del mod">
          <ac:chgData name="Wen Wu" userId="b0142d68033d2a76" providerId="LiveId" clId="{C7889F75-B7AC-4802-8F79-06C4FC41641C}" dt="2019-09-25T21:49:08.406" v="134" actId="478"/>
          <ac:grpSpMkLst>
            <pc:docMk/>
            <pc:sldMk cId="939439674" sldId="262"/>
            <ac:grpSpMk id="10" creationId="{3958826C-710B-4DFE-8665-D7128D51CBEE}"/>
          </ac:grpSpMkLst>
        </pc:grpChg>
        <pc:grpChg chg="add del mod">
          <ac:chgData name="Wen Wu" userId="b0142d68033d2a76" providerId="LiveId" clId="{C7889F75-B7AC-4802-8F79-06C4FC41641C}" dt="2019-09-25T21:49:09.646" v="135" actId="478"/>
          <ac:grpSpMkLst>
            <pc:docMk/>
            <pc:sldMk cId="939439674" sldId="262"/>
            <ac:grpSpMk id="11" creationId="{465EF1C2-A8D1-4511-808A-A3CDE0E94757}"/>
          </ac:grpSpMkLst>
        </pc:grpChg>
        <pc:picChg chg="add mod modCrop">
          <ac:chgData name="Wen Wu" userId="b0142d68033d2a76" providerId="LiveId" clId="{C7889F75-B7AC-4802-8F79-06C4FC41641C}" dt="2019-09-25T22:48:34.240" v="460" actId="1076"/>
          <ac:picMkLst>
            <pc:docMk/>
            <pc:sldMk cId="939439674" sldId="262"/>
            <ac:picMk id="20" creationId="{B0AE8E24-4BBF-4B75-9C2C-E86BE62CAA14}"/>
          </ac:picMkLst>
        </pc:picChg>
      </pc:sldChg>
      <pc:sldChg chg="addSp delSp modSp add ord modAnim">
        <pc:chgData name="Wen Wu" userId="b0142d68033d2a76" providerId="LiveId" clId="{C7889F75-B7AC-4802-8F79-06C4FC41641C}" dt="2019-09-26T04:52:54.145" v="1164"/>
        <pc:sldMkLst>
          <pc:docMk/>
          <pc:sldMk cId="3896248197" sldId="263"/>
        </pc:sldMkLst>
        <pc:spChg chg="del">
          <ac:chgData name="Wen Wu" userId="b0142d68033d2a76" providerId="LiveId" clId="{C7889F75-B7AC-4802-8F79-06C4FC41641C}" dt="2019-09-25T21:39:28.576" v="113" actId="478"/>
          <ac:spMkLst>
            <pc:docMk/>
            <pc:sldMk cId="3896248197" sldId="263"/>
            <ac:spMk id="2" creationId="{84BE381F-47FE-4D66-83EF-683B232BA305}"/>
          </ac:spMkLst>
        </pc:spChg>
        <pc:spChg chg="del">
          <ac:chgData name="Wen Wu" userId="b0142d68033d2a76" providerId="LiveId" clId="{C7889F75-B7AC-4802-8F79-06C4FC41641C}" dt="2019-09-25T21:39:08.068" v="109" actId="478"/>
          <ac:spMkLst>
            <pc:docMk/>
            <pc:sldMk cId="3896248197" sldId="263"/>
            <ac:spMk id="3" creationId="{83320EB8-AC02-48FD-A4F7-F424D2C4CFA8}"/>
          </ac:spMkLst>
        </pc:spChg>
        <pc:spChg chg="add del mod">
          <ac:chgData name="Wen Wu" userId="b0142d68033d2a76" providerId="LiveId" clId="{C7889F75-B7AC-4802-8F79-06C4FC41641C}" dt="2019-09-26T04:52:54.145" v="1164"/>
          <ac:spMkLst>
            <pc:docMk/>
            <pc:sldMk cId="3896248197" sldId="263"/>
            <ac:spMk id="5" creationId="{5809E34F-3509-461F-BEAA-AA45D057C30D}"/>
          </ac:spMkLst>
        </pc:spChg>
        <pc:picChg chg="add del mod">
          <ac:chgData name="Wen Wu" userId="b0142d68033d2a76" providerId="LiveId" clId="{C7889F75-B7AC-4802-8F79-06C4FC41641C}" dt="2019-09-25T21:39:41.298" v="116" actId="14100"/>
          <ac:picMkLst>
            <pc:docMk/>
            <pc:sldMk cId="3896248197" sldId="263"/>
            <ac:picMk id="4" creationId="{8236E30B-3A94-4428-8085-2AB3BBB72AAC}"/>
          </ac:picMkLst>
        </pc:picChg>
        <pc:picChg chg="add del mod">
          <ac:chgData name="Wen Wu" userId="b0142d68033d2a76" providerId="LiveId" clId="{C7889F75-B7AC-4802-8F79-06C4FC41641C}" dt="2019-09-25T21:39:49.608" v="119" actId="14100"/>
          <ac:picMkLst>
            <pc:docMk/>
            <pc:sldMk cId="3896248197" sldId="263"/>
            <ac:picMk id="6" creationId="{E311D11A-C8D1-4AEB-86AA-5BAA7EFA3009}"/>
          </ac:picMkLst>
        </pc:picChg>
      </pc:sldChg>
      <pc:sldChg chg="add del ord">
        <pc:chgData name="Wen Wu" userId="b0142d68033d2a76" providerId="LiveId" clId="{C7889F75-B7AC-4802-8F79-06C4FC41641C}" dt="2019-09-26T04:38:46.663" v="1057" actId="2696"/>
        <pc:sldMkLst>
          <pc:docMk/>
          <pc:sldMk cId="4196448712" sldId="264"/>
        </pc:sldMkLst>
      </pc:sldChg>
      <pc:sldChg chg="modSp add">
        <pc:chgData name="Wen Wu" userId="b0142d68033d2a76" providerId="LiveId" clId="{C7889F75-B7AC-4802-8F79-06C4FC41641C}" dt="2019-09-25T22:25:15.754" v="175" actId="113"/>
        <pc:sldMkLst>
          <pc:docMk/>
          <pc:sldMk cId="335871568" sldId="265"/>
        </pc:sldMkLst>
        <pc:spChg chg="mod">
          <ac:chgData name="Wen Wu" userId="b0142d68033d2a76" providerId="LiveId" clId="{C7889F75-B7AC-4802-8F79-06C4FC41641C}" dt="2019-09-25T22:25:15.754" v="175" actId="113"/>
          <ac:spMkLst>
            <pc:docMk/>
            <pc:sldMk cId="335871568" sldId="265"/>
            <ac:spMk id="2" creationId="{B26F7C19-2A6B-44B1-BBB5-E148F5439D0F}"/>
          </ac:spMkLst>
        </pc:spChg>
        <pc:spChg chg="mod">
          <ac:chgData name="Wen Wu" userId="b0142d68033d2a76" providerId="LiveId" clId="{C7889F75-B7AC-4802-8F79-06C4FC41641C}" dt="2019-09-25T22:25:05.401" v="173" actId="1076"/>
          <ac:spMkLst>
            <pc:docMk/>
            <pc:sldMk cId="335871568" sldId="265"/>
            <ac:spMk id="3" creationId="{684BBBE0-A68B-45B5-9B05-105C8984DB1A}"/>
          </ac:spMkLst>
        </pc:spChg>
      </pc:sldChg>
      <pc:sldChg chg="delSp modSp add ord">
        <pc:chgData name="Wen Wu" userId="b0142d68033d2a76" providerId="LiveId" clId="{C7889F75-B7AC-4802-8F79-06C4FC41641C}" dt="2019-09-26T02:56:17.261" v="523"/>
        <pc:sldMkLst>
          <pc:docMk/>
          <pc:sldMk cId="180640756" sldId="266"/>
        </pc:sldMkLst>
        <pc:spChg chg="mod">
          <ac:chgData name="Wen Wu" userId="b0142d68033d2a76" providerId="LiveId" clId="{C7889F75-B7AC-4802-8F79-06C4FC41641C}" dt="2019-09-26T02:56:17.261" v="523"/>
          <ac:spMkLst>
            <pc:docMk/>
            <pc:sldMk cId="180640756" sldId="266"/>
            <ac:spMk id="2" creationId="{F0AAFEEA-FA59-443C-BCBA-8A8A8AD4B8DA}"/>
          </ac:spMkLst>
        </pc:spChg>
        <pc:spChg chg="del">
          <ac:chgData name="Wen Wu" userId="b0142d68033d2a76" providerId="LiveId" clId="{C7889F75-B7AC-4802-8F79-06C4FC41641C}" dt="2019-09-25T22:30:14.033" v="241" actId="478"/>
          <ac:spMkLst>
            <pc:docMk/>
            <pc:sldMk cId="180640756" sldId="266"/>
            <ac:spMk id="3" creationId="{D50B43F7-8764-4985-9C1B-8D20A0896B2D}"/>
          </ac:spMkLst>
        </pc:spChg>
      </pc:sldChg>
      <pc:sldChg chg="addSp delSp modSp add ord">
        <pc:chgData name="Wen Wu" userId="b0142d68033d2a76" providerId="LiveId" clId="{C7889F75-B7AC-4802-8F79-06C4FC41641C}" dt="2019-09-25T22:52:17.817" v="488" actId="1076"/>
        <pc:sldMkLst>
          <pc:docMk/>
          <pc:sldMk cId="1882972611" sldId="267"/>
        </pc:sldMkLst>
        <pc:spChg chg="mod">
          <ac:chgData name="Wen Wu" userId="b0142d68033d2a76" providerId="LiveId" clId="{C7889F75-B7AC-4802-8F79-06C4FC41641C}" dt="2019-09-25T22:52:17.817" v="488" actId="1076"/>
          <ac:spMkLst>
            <pc:docMk/>
            <pc:sldMk cId="1882972611" sldId="267"/>
            <ac:spMk id="2" creationId="{E29DBB54-5216-462F-9DEE-CF2996F1506D}"/>
          </ac:spMkLst>
        </pc:spChg>
        <pc:spChg chg="del">
          <ac:chgData name="Wen Wu" userId="b0142d68033d2a76" providerId="LiveId" clId="{C7889F75-B7AC-4802-8F79-06C4FC41641C}" dt="2019-09-25T22:43:06.376" v="432" actId="478"/>
          <ac:spMkLst>
            <pc:docMk/>
            <pc:sldMk cId="1882972611" sldId="267"/>
            <ac:spMk id="3" creationId="{D2290457-535B-4EF7-96C5-C2BC28A297CD}"/>
          </ac:spMkLst>
        </pc:spChg>
        <pc:spChg chg="add mod">
          <ac:chgData name="Wen Wu" userId="b0142d68033d2a76" providerId="LiveId" clId="{C7889F75-B7AC-4802-8F79-06C4FC41641C}" dt="2019-09-25T22:52:00.895" v="484" actId="1076"/>
          <ac:spMkLst>
            <pc:docMk/>
            <pc:sldMk cId="1882972611" sldId="267"/>
            <ac:spMk id="6" creationId="{94576CDD-EEE9-4D2A-8BD8-FA45A06B92BA}"/>
          </ac:spMkLst>
        </pc:spChg>
        <pc:picChg chg="add mod">
          <ac:chgData name="Wen Wu" userId="b0142d68033d2a76" providerId="LiveId" clId="{C7889F75-B7AC-4802-8F79-06C4FC41641C}" dt="2019-09-25T22:52:12.672" v="487" actId="14100"/>
          <ac:picMkLst>
            <pc:docMk/>
            <pc:sldMk cId="1882972611" sldId="267"/>
            <ac:picMk id="5" creationId="{15919033-6685-4646-839F-BBC4B0884242}"/>
          </ac:picMkLst>
        </pc:picChg>
      </pc:sldChg>
      <pc:sldChg chg="modSp add ord">
        <pc:chgData name="Wen Wu" userId="b0142d68033d2a76" providerId="LiveId" clId="{C7889F75-B7AC-4802-8F79-06C4FC41641C}" dt="2019-09-26T03:13:27.220" v="544" actId="1076"/>
        <pc:sldMkLst>
          <pc:docMk/>
          <pc:sldMk cId="1645731035" sldId="268"/>
        </pc:sldMkLst>
        <pc:spChg chg="mod">
          <ac:chgData name="Wen Wu" userId="b0142d68033d2a76" providerId="LiveId" clId="{C7889F75-B7AC-4802-8F79-06C4FC41641C}" dt="2019-09-26T03:13:22.765" v="543" actId="1076"/>
          <ac:spMkLst>
            <pc:docMk/>
            <pc:sldMk cId="1645731035" sldId="268"/>
            <ac:spMk id="2" creationId="{CDAE2647-7092-4564-8F2D-B9639EEC16D1}"/>
          </ac:spMkLst>
        </pc:spChg>
        <pc:spChg chg="mod">
          <ac:chgData name="Wen Wu" userId="b0142d68033d2a76" providerId="LiveId" clId="{C7889F75-B7AC-4802-8F79-06C4FC41641C}" dt="2019-09-26T03:13:27.220" v="544" actId="1076"/>
          <ac:spMkLst>
            <pc:docMk/>
            <pc:sldMk cId="1645731035" sldId="268"/>
            <ac:spMk id="3" creationId="{81476652-053A-4F3F-9BD5-3DF6658A7DE2}"/>
          </ac:spMkLst>
        </pc:spChg>
      </pc:sldChg>
      <pc:sldChg chg="modSp add ord">
        <pc:chgData name="Wen Wu" userId="b0142d68033d2a76" providerId="LiveId" clId="{C7889F75-B7AC-4802-8F79-06C4FC41641C}" dt="2019-09-26T03:46:13.395" v="763"/>
        <pc:sldMkLst>
          <pc:docMk/>
          <pc:sldMk cId="2507869620" sldId="269"/>
        </pc:sldMkLst>
        <pc:spChg chg="mod">
          <ac:chgData name="Wen Wu" userId="b0142d68033d2a76" providerId="LiveId" clId="{C7889F75-B7AC-4802-8F79-06C4FC41641C}" dt="2019-09-26T03:45:38.723" v="742"/>
          <ac:spMkLst>
            <pc:docMk/>
            <pc:sldMk cId="2507869620" sldId="269"/>
            <ac:spMk id="2" creationId="{252BCB06-5410-4393-B644-E64BE07D03A1}"/>
          </ac:spMkLst>
        </pc:spChg>
        <pc:spChg chg="mod">
          <ac:chgData name="Wen Wu" userId="b0142d68033d2a76" providerId="LiveId" clId="{C7889F75-B7AC-4802-8F79-06C4FC41641C}" dt="2019-09-26T03:46:13.395" v="763"/>
          <ac:spMkLst>
            <pc:docMk/>
            <pc:sldMk cId="2507869620" sldId="269"/>
            <ac:spMk id="3" creationId="{9264B50D-B47B-4B30-80DF-726EA2471BB0}"/>
          </ac:spMkLst>
        </pc:spChg>
      </pc:sldChg>
      <pc:sldChg chg="modSp add ord">
        <pc:chgData name="Wen Wu" userId="b0142d68033d2a76" providerId="LiveId" clId="{C7889F75-B7AC-4802-8F79-06C4FC41641C}" dt="2019-09-25T22:35:37.588" v="383"/>
        <pc:sldMkLst>
          <pc:docMk/>
          <pc:sldMk cId="3568530919" sldId="270"/>
        </pc:sldMkLst>
        <pc:spChg chg="mod">
          <ac:chgData name="Wen Wu" userId="b0142d68033d2a76" providerId="LiveId" clId="{C7889F75-B7AC-4802-8F79-06C4FC41641C}" dt="2019-09-25T22:35:37.588" v="383"/>
          <ac:spMkLst>
            <pc:docMk/>
            <pc:sldMk cId="3568530919" sldId="270"/>
            <ac:spMk id="2" creationId="{F0AAFEEA-FA59-443C-BCBA-8A8A8AD4B8DA}"/>
          </ac:spMkLst>
        </pc:spChg>
      </pc:sldChg>
      <pc:sldChg chg="modSp add ord">
        <pc:chgData name="Wen Wu" userId="b0142d68033d2a76" providerId="LiveId" clId="{C7889F75-B7AC-4802-8F79-06C4FC41641C}" dt="2019-09-25T22:37:55.265" v="431"/>
        <pc:sldMkLst>
          <pc:docMk/>
          <pc:sldMk cId="806776493" sldId="271"/>
        </pc:sldMkLst>
        <pc:spChg chg="mod">
          <ac:chgData name="Wen Wu" userId="b0142d68033d2a76" providerId="LiveId" clId="{C7889F75-B7AC-4802-8F79-06C4FC41641C}" dt="2019-09-25T22:37:55.265" v="431"/>
          <ac:spMkLst>
            <pc:docMk/>
            <pc:sldMk cId="806776493" sldId="271"/>
            <ac:spMk id="2" creationId="{F0AAFEEA-FA59-443C-BCBA-8A8A8AD4B8DA}"/>
          </ac:spMkLst>
        </pc:spChg>
      </pc:sldChg>
      <pc:sldChg chg="addSp modSp add ord modAnim">
        <pc:chgData name="Wen Wu" userId="b0142d68033d2a76" providerId="LiveId" clId="{C7889F75-B7AC-4802-8F79-06C4FC41641C}" dt="2019-09-26T03:41:20.745" v="695" actId="1076"/>
        <pc:sldMkLst>
          <pc:docMk/>
          <pc:sldMk cId="2963574936" sldId="272"/>
        </pc:sldMkLst>
        <pc:spChg chg="mod">
          <ac:chgData name="Wen Wu" userId="b0142d68033d2a76" providerId="LiveId" clId="{C7889F75-B7AC-4802-8F79-06C4FC41641C}" dt="2019-09-26T03:37:17" v="682" actId="14100"/>
          <ac:spMkLst>
            <pc:docMk/>
            <pc:sldMk cId="2963574936" sldId="272"/>
            <ac:spMk id="2" creationId="{C665BD8A-4B1E-4A70-94C6-811C0667FEAE}"/>
          </ac:spMkLst>
        </pc:spChg>
        <pc:spChg chg="mod">
          <ac:chgData name="Wen Wu" userId="b0142d68033d2a76" providerId="LiveId" clId="{C7889F75-B7AC-4802-8F79-06C4FC41641C}" dt="2019-09-26T03:39:42.946" v="691" actId="1076"/>
          <ac:spMkLst>
            <pc:docMk/>
            <pc:sldMk cId="2963574936" sldId="272"/>
            <ac:spMk id="3" creationId="{15A947F5-345B-4CED-A92D-EE27CB1CC6CC}"/>
          </ac:spMkLst>
        </pc:spChg>
        <pc:picChg chg="add mod">
          <ac:chgData name="Wen Wu" userId="b0142d68033d2a76" providerId="LiveId" clId="{C7889F75-B7AC-4802-8F79-06C4FC41641C}" dt="2019-09-26T03:41:20.745" v="695" actId="1076"/>
          <ac:picMkLst>
            <pc:docMk/>
            <pc:sldMk cId="2963574936" sldId="272"/>
            <ac:picMk id="4" creationId="{3859DE17-1500-4EEE-A1B2-081B2CF65142}"/>
          </ac:picMkLst>
        </pc:picChg>
      </pc:sldChg>
      <pc:sldChg chg="addSp modSp add">
        <pc:chgData name="Wen Wu" userId="b0142d68033d2a76" providerId="LiveId" clId="{C7889F75-B7AC-4802-8F79-06C4FC41641C}" dt="2019-09-26T03:27:41.628" v="662" actId="1076"/>
        <pc:sldMkLst>
          <pc:docMk/>
          <pc:sldMk cId="207255151" sldId="273"/>
        </pc:sldMkLst>
        <pc:spChg chg="mod">
          <ac:chgData name="Wen Wu" userId="b0142d68033d2a76" providerId="LiveId" clId="{C7889F75-B7AC-4802-8F79-06C4FC41641C}" dt="2019-09-26T03:14:18.768" v="574" actId="1076"/>
          <ac:spMkLst>
            <pc:docMk/>
            <pc:sldMk cId="207255151" sldId="273"/>
            <ac:spMk id="2" creationId="{50A3119A-00A3-408C-8D8B-C63CEB9D56B3}"/>
          </ac:spMkLst>
        </pc:spChg>
        <pc:spChg chg="mod">
          <ac:chgData name="Wen Wu" userId="b0142d68033d2a76" providerId="LiveId" clId="{C7889F75-B7AC-4802-8F79-06C4FC41641C}" dt="2019-09-26T03:18:32.958" v="635"/>
          <ac:spMkLst>
            <pc:docMk/>
            <pc:sldMk cId="207255151" sldId="273"/>
            <ac:spMk id="3" creationId="{D17D7DDE-D94C-4B6C-B550-51836525D801}"/>
          </ac:spMkLst>
        </pc:spChg>
        <pc:spChg chg="add mod">
          <ac:chgData name="Wen Wu" userId="b0142d68033d2a76" providerId="LiveId" clId="{C7889F75-B7AC-4802-8F79-06C4FC41641C}" dt="2019-09-26T03:27:41.628" v="662" actId="1076"/>
          <ac:spMkLst>
            <pc:docMk/>
            <pc:sldMk cId="207255151" sldId="273"/>
            <ac:spMk id="4" creationId="{446E47C3-E358-4039-8E63-CCBAA5161A8F}"/>
          </ac:spMkLst>
        </pc:spChg>
      </pc:sldChg>
      <pc:sldChg chg="modSp add">
        <pc:chgData name="Wen Wu" userId="b0142d68033d2a76" providerId="LiveId" clId="{C7889F75-B7AC-4802-8F79-06C4FC41641C}" dt="2019-09-26T04:18:11.883" v="941" actId="1076"/>
        <pc:sldMkLst>
          <pc:docMk/>
          <pc:sldMk cId="3055324665" sldId="274"/>
        </pc:sldMkLst>
        <pc:spChg chg="mod">
          <ac:chgData name="Wen Wu" userId="b0142d68033d2a76" providerId="LiveId" clId="{C7889F75-B7AC-4802-8F79-06C4FC41641C}" dt="2019-09-26T04:17:03.327" v="935" actId="113"/>
          <ac:spMkLst>
            <pc:docMk/>
            <pc:sldMk cId="3055324665" sldId="274"/>
            <ac:spMk id="2" creationId="{41541CBB-C7B9-4AF3-87FD-541E6FC515E5}"/>
          </ac:spMkLst>
        </pc:spChg>
        <pc:spChg chg="mod">
          <ac:chgData name="Wen Wu" userId="b0142d68033d2a76" providerId="LiveId" clId="{C7889F75-B7AC-4802-8F79-06C4FC41641C}" dt="2019-09-26T04:18:11.883" v="941" actId="1076"/>
          <ac:spMkLst>
            <pc:docMk/>
            <pc:sldMk cId="3055324665" sldId="274"/>
            <ac:spMk id="3" creationId="{ADD88B00-F3AF-49DC-9FD4-DA65470A250D}"/>
          </ac:spMkLst>
        </pc:spChg>
      </pc:sldChg>
      <pc:sldChg chg="modSp add">
        <pc:chgData name="Wen Wu" userId="b0142d68033d2a76" providerId="LiveId" clId="{C7889F75-B7AC-4802-8F79-06C4FC41641C}" dt="2019-09-26T04:23:58.249" v="959" actId="255"/>
        <pc:sldMkLst>
          <pc:docMk/>
          <pc:sldMk cId="1147067097" sldId="275"/>
        </pc:sldMkLst>
        <pc:spChg chg="mod">
          <ac:chgData name="Wen Wu" userId="b0142d68033d2a76" providerId="LiveId" clId="{C7889F75-B7AC-4802-8F79-06C4FC41641C}" dt="2019-09-26T04:19:05.335" v="946" actId="14100"/>
          <ac:spMkLst>
            <pc:docMk/>
            <pc:sldMk cId="1147067097" sldId="275"/>
            <ac:spMk id="2" creationId="{6E585B1F-0D9C-471E-AEFC-BA6F77FEC817}"/>
          </ac:spMkLst>
        </pc:spChg>
        <pc:spChg chg="mod">
          <ac:chgData name="Wen Wu" userId="b0142d68033d2a76" providerId="LiveId" clId="{C7889F75-B7AC-4802-8F79-06C4FC41641C}" dt="2019-09-26T04:23:58.249" v="959" actId="255"/>
          <ac:spMkLst>
            <pc:docMk/>
            <pc:sldMk cId="1147067097" sldId="275"/>
            <ac:spMk id="3" creationId="{65C8E33A-D590-4EDD-AF65-6065EF9FEA19}"/>
          </ac:spMkLst>
        </pc:spChg>
      </pc:sldChg>
      <pc:sldChg chg="addSp delSp modSp add">
        <pc:chgData name="Wen Wu" userId="b0142d68033d2a76" providerId="LiveId" clId="{C7889F75-B7AC-4802-8F79-06C4FC41641C}" dt="2019-09-26T03:50:42.282" v="843" actId="1076"/>
        <pc:sldMkLst>
          <pc:docMk/>
          <pc:sldMk cId="3166634417" sldId="276"/>
        </pc:sldMkLst>
        <pc:spChg chg="del mod">
          <ac:chgData name="Wen Wu" userId="b0142d68033d2a76" providerId="LiveId" clId="{C7889F75-B7AC-4802-8F79-06C4FC41641C}" dt="2019-09-26T03:48:08.209" v="830" actId="478"/>
          <ac:spMkLst>
            <pc:docMk/>
            <pc:sldMk cId="3166634417" sldId="276"/>
            <ac:spMk id="2" creationId="{98C12620-418E-49E0-9E03-2698A0C75F43}"/>
          </ac:spMkLst>
        </pc:spChg>
        <pc:spChg chg="mod">
          <ac:chgData name="Wen Wu" userId="b0142d68033d2a76" providerId="LiveId" clId="{C7889F75-B7AC-4802-8F79-06C4FC41641C}" dt="2019-09-26T03:50:38.383" v="842" actId="1076"/>
          <ac:spMkLst>
            <pc:docMk/>
            <pc:sldMk cId="3166634417" sldId="276"/>
            <ac:spMk id="3" creationId="{7D48521B-1FFA-4EC6-9D4A-33F0AD87CA0B}"/>
          </ac:spMkLst>
        </pc:spChg>
        <pc:spChg chg="add mod">
          <ac:chgData name="Wen Wu" userId="b0142d68033d2a76" providerId="LiveId" clId="{C7889F75-B7AC-4802-8F79-06C4FC41641C}" dt="2019-09-26T03:50:42.282" v="843" actId="1076"/>
          <ac:spMkLst>
            <pc:docMk/>
            <pc:sldMk cId="3166634417" sldId="276"/>
            <ac:spMk id="4" creationId="{21EEA63A-C056-48BF-B24A-6B6617901294}"/>
          </ac:spMkLst>
        </pc:spChg>
      </pc:sldChg>
      <pc:sldChg chg="modSp add">
        <pc:chgData name="Wen Wu" userId="b0142d68033d2a76" providerId="LiveId" clId="{C7889F75-B7AC-4802-8F79-06C4FC41641C}" dt="2019-09-26T04:03:05.831" v="884" actId="1076"/>
        <pc:sldMkLst>
          <pc:docMk/>
          <pc:sldMk cId="3119040248" sldId="277"/>
        </pc:sldMkLst>
        <pc:spChg chg="mod">
          <ac:chgData name="Wen Wu" userId="b0142d68033d2a76" providerId="LiveId" clId="{C7889F75-B7AC-4802-8F79-06C4FC41641C}" dt="2019-09-26T04:02:51.731" v="883" actId="14100"/>
          <ac:spMkLst>
            <pc:docMk/>
            <pc:sldMk cId="3119040248" sldId="277"/>
            <ac:spMk id="2" creationId="{6193CED9-98BC-4C3A-B98B-106EFBF91DB4}"/>
          </ac:spMkLst>
        </pc:spChg>
        <pc:spChg chg="mod">
          <ac:chgData name="Wen Wu" userId="b0142d68033d2a76" providerId="LiveId" clId="{C7889F75-B7AC-4802-8F79-06C4FC41641C}" dt="2019-09-26T04:03:05.831" v="884" actId="1076"/>
          <ac:spMkLst>
            <pc:docMk/>
            <pc:sldMk cId="3119040248" sldId="277"/>
            <ac:spMk id="3" creationId="{FADB3B9C-41C2-499D-A1B3-F7618C268B15}"/>
          </ac:spMkLst>
        </pc:spChg>
      </pc:sldChg>
      <pc:sldChg chg="modSp add">
        <pc:chgData name="Wen Wu" userId="b0142d68033d2a76" providerId="LiveId" clId="{C7889F75-B7AC-4802-8F79-06C4FC41641C}" dt="2019-09-26T04:41:37.789" v="1119" actId="14100"/>
        <pc:sldMkLst>
          <pc:docMk/>
          <pc:sldMk cId="3074157304" sldId="278"/>
        </pc:sldMkLst>
        <pc:spChg chg="mod">
          <ac:chgData name="Wen Wu" userId="b0142d68033d2a76" providerId="LiveId" clId="{C7889F75-B7AC-4802-8F79-06C4FC41641C}" dt="2019-09-26T04:11:43.519" v="921" actId="14100"/>
          <ac:spMkLst>
            <pc:docMk/>
            <pc:sldMk cId="3074157304" sldId="278"/>
            <ac:spMk id="2" creationId="{1A7DD9B2-0097-445C-A9A6-7C9A46230A29}"/>
          </ac:spMkLst>
        </pc:spChg>
        <pc:spChg chg="mod">
          <ac:chgData name="Wen Wu" userId="b0142d68033d2a76" providerId="LiveId" clId="{C7889F75-B7AC-4802-8F79-06C4FC41641C}" dt="2019-09-26T04:41:37.789" v="1119" actId="14100"/>
          <ac:spMkLst>
            <pc:docMk/>
            <pc:sldMk cId="3074157304" sldId="278"/>
            <ac:spMk id="3" creationId="{5B818142-D297-4B3D-835C-F5BA2B0EAE94}"/>
          </ac:spMkLst>
        </pc:spChg>
      </pc:sldChg>
      <pc:sldChg chg="modSp add">
        <pc:chgData name="Wen Wu" userId="b0142d68033d2a76" providerId="LiveId" clId="{C7889F75-B7AC-4802-8F79-06C4FC41641C}" dt="2019-09-26T04:28:52.576" v="985" actId="1076"/>
        <pc:sldMkLst>
          <pc:docMk/>
          <pc:sldMk cId="1056759641" sldId="279"/>
        </pc:sldMkLst>
        <pc:spChg chg="mod">
          <ac:chgData name="Wen Wu" userId="b0142d68033d2a76" providerId="LiveId" clId="{C7889F75-B7AC-4802-8F79-06C4FC41641C}" dt="2019-09-26T04:28:02.184" v="980" actId="113"/>
          <ac:spMkLst>
            <pc:docMk/>
            <pc:sldMk cId="1056759641" sldId="279"/>
            <ac:spMk id="2" creationId="{1C4E81E4-D014-4C4C-82E1-7DE19A9BD0A2}"/>
          </ac:spMkLst>
        </pc:spChg>
        <pc:spChg chg="mod">
          <ac:chgData name="Wen Wu" userId="b0142d68033d2a76" providerId="LiveId" clId="{C7889F75-B7AC-4802-8F79-06C4FC41641C}" dt="2019-09-26T04:28:52.576" v="985" actId="1076"/>
          <ac:spMkLst>
            <pc:docMk/>
            <pc:sldMk cId="1056759641" sldId="279"/>
            <ac:spMk id="3" creationId="{97CC07BE-8889-492D-8FD0-6AE78D7F2C33}"/>
          </ac:spMkLst>
        </pc:spChg>
      </pc:sldChg>
      <pc:sldChg chg="add del">
        <pc:chgData name="Wen Wu" userId="b0142d68033d2a76" providerId="LiveId" clId="{C7889F75-B7AC-4802-8F79-06C4FC41641C}" dt="2019-09-26T04:12:38.327" v="929" actId="2696"/>
        <pc:sldMkLst>
          <pc:docMk/>
          <pc:sldMk cId="2511537824" sldId="279"/>
        </pc:sldMkLst>
      </pc:sldChg>
      <pc:sldChg chg="modSp add">
        <pc:chgData name="Wen Wu" userId="b0142d68033d2a76" providerId="LiveId" clId="{C7889F75-B7AC-4802-8F79-06C4FC41641C}" dt="2019-09-26T04:43:25.240" v="1126"/>
        <pc:sldMkLst>
          <pc:docMk/>
          <pc:sldMk cId="628001741" sldId="280"/>
        </pc:sldMkLst>
        <pc:spChg chg="mod">
          <ac:chgData name="Wen Wu" userId="b0142d68033d2a76" providerId="LiveId" clId="{C7889F75-B7AC-4802-8F79-06C4FC41641C}" dt="2019-09-26T04:30:03.509" v="991" actId="14100"/>
          <ac:spMkLst>
            <pc:docMk/>
            <pc:sldMk cId="628001741" sldId="280"/>
            <ac:spMk id="2" creationId="{95BD7E7C-20FC-4984-922B-BF22545C1811}"/>
          </ac:spMkLst>
        </pc:spChg>
        <pc:spChg chg="mod">
          <ac:chgData name="Wen Wu" userId="b0142d68033d2a76" providerId="LiveId" clId="{C7889F75-B7AC-4802-8F79-06C4FC41641C}" dt="2019-09-26T04:43:25.240" v="1126"/>
          <ac:spMkLst>
            <pc:docMk/>
            <pc:sldMk cId="628001741" sldId="280"/>
            <ac:spMk id="3" creationId="{FB3401F0-D8F5-403E-9347-7B14D65F9713}"/>
          </ac:spMkLst>
        </pc:spChg>
      </pc:sldChg>
      <pc:sldChg chg="addSp modSp add">
        <pc:chgData name="Wen Wu" userId="b0142d68033d2a76" providerId="LiveId" clId="{C7889F75-B7AC-4802-8F79-06C4FC41641C}" dt="2019-09-26T04:53:27.349" v="1171" actId="5793"/>
        <pc:sldMkLst>
          <pc:docMk/>
          <pc:sldMk cId="2864947035" sldId="281"/>
        </pc:sldMkLst>
        <pc:spChg chg="mod">
          <ac:chgData name="Wen Wu" userId="b0142d68033d2a76" providerId="LiveId" clId="{C7889F75-B7AC-4802-8F79-06C4FC41641C}" dt="2019-09-26T04:37:13.026" v="1048" actId="113"/>
          <ac:spMkLst>
            <pc:docMk/>
            <pc:sldMk cId="2864947035" sldId="281"/>
            <ac:spMk id="2" creationId="{D1C73366-F105-4FF2-9888-2BFF114938DC}"/>
          </ac:spMkLst>
        </pc:spChg>
        <pc:spChg chg="mod">
          <ac:chgData name="Wen Wu" userId="b0142d68033d2a76" providerId="LiveId" clId="{C7889F75-B7AC-4802-8F79-06C4FC41641C}" dt="2019-09-26T04:53:27.349" v="1171" actId="5793"/>
          <ac:spMkLst>
            <pc:docMk/>
            <pc:sldMk cId="2864947035" sldId="281"/>
            <ac:spMk id="3" creationId="{4013067A-A669-4821-89D3-7D7A9E11F352}"/>
          </ac:spMkLst>
        </pc:spChg>
        <pc:spChg chg="add mod">
          <ac:chgData name="Wen Wu" userId="b0142d68033d2a76" providerId="LiveId" clId="{C7889F75-B7AC-4802-8F79-06C4FC41641C}" dt="2019-09-26T04:53:22.733" v="1170"/>
          <ac:spMkLst>
            <pc:docMk/>
            <pc:sldMk cId="2864947035" sldId="281"/>
            <ac:spMk id="4" creationId="{90BCF5CD-04D2-4F99-A97A-27062B66CCCB}"/>
          </ac:spMkLst>
        </pc:spChg>
      </pc:sldChg>
      <pc:sldChg chg="addSp delSp modSp add ord modAnim">
        <pc:chgData name="Wen Wu" userId="b0142d68033d2a76" providerId="LiveId" clId="{C7889F75-B7AC-4802-8F79-06C4FC41641C}" dt="2019-09-29T06:57:37.642" v="1515" actId="1076"/>
        <pc:sldMkLst>
          <pc:docMk/>
          <pc:sldMk cId="1923316430" sldId="282"/>
        </pc:sldMkLst>
        <pc:spChg chg="del">
          <ac:chgData name="Wen Wu" userId="b0142d68033d2a76" providerId="LiveId" clId="{C7889F75-B7AC-4802-8F79-06C4FC41641C}" dt="2019-09-26T04:46:56.564" v="1130" actId="478"/>
          <ac:spMkLst>
            <pc:docMk/>
            <pc:sldMk cId="1923316430" sldId="282"/>
            <ac:spMk id="2" creationId="{3D1A77E9-4CCF-4DB6-B083-07C5483C9A0A}"/>
          </ac:spMkLst>
        </pc:spChg>
        <pc:spChg chg="del">
          <ac:chgData name="Wen Wu" userId="b0142d68033d2a76" providerId="LiveId" clId="{C7889F75-B7AC-4802-8F79-06C4FC41641C}" dt="2019-09-26T04:46:53.293" v="1129" actId="478"/>
          <ac:spMkLst>
            <pc:docMk/>
            <pc:sldMk cId="1923316430" sldId="282"/>
            <ac:spMk id="3" creationId="{37CDABC8-1451-4CAB-BC49-080530F5578F}"/>
          </ac:spMkLst>
        </pc:spChg>
        <pc:spChg chg="add mod">
          <ac:chgData name="Wen Wu" userId="b0142d68033d2a76" providerId="LiveId" clId="{C7889F75-B7AC-4802-8F79-06C4FC41641C}" dt="2019-09-26T04:48:25.719" v="1140" actId="164"/>
          <ac:spMkLst>
            <pc:docMk/>
            <pc:sldMk cId="1923316430" sldId="282"/>
            <ac:spMk id="4" creationId="{960EFFBD-4BF5-47FB-B14B-5FB863828876}"/>
          </ac:spMkLst>
        </pc:spChg>
        <pc:spChg chg="add mod">
          <ac:chgData name="Wen Wu" userId="b0142d68033d2a76" providerId="LiveId" clId="{C7889F75-B7AC-4802-8F79-06C4FC41641C}" dt="2019-09-26T04:48:25.719" v="1140" actId="164"/>
          <ac:spMkLst>
            <pc:docMk/>
            <pc:sldMk cId="1923316430" sldId="282"/>
            <ac:spMk id="5" creationId="{F7308FDE-E6F8-4C4B-B001-802AFB28765A}"/>
          </ac:spMkLst>
        </pc:spChg>
        <pc:spChg chg="add mod">
          <ac:chgData name="Wen Wu" userId="b0142d68033d2a76" providerId="LiveId" clId="{C7889F75-B7AC-4802-8F79-06C4FC41641C}" dt="2019-09-26T04:48:25.719" v="1140" actId="164"/>
          <ac:spMkLst>
            <pc:docMk/>
            <pc:sldMk cId="1923316430" sldId="282"/>
            <ac:spMk id="6" creationId="{4FBD7693-427A-488B-B244-4B49931DC4B1}"/>
          </ac:spMkLst>
        </pc:spChg>
        <pc:spChg chg="add mod">
          <ac:chgData name="Wen Wu" userId="b0142d68033d2a76" providerId="LiveId" clId="{C7889F75-B7AC-4802-8F79-06C4FC41641C}" dt="2019-09-26T04:48:25.719" v="1140" actId="164"/>
          <ac:spMkLst>
            <pc:docMk/>
            <pc:sldMk cId="1923316430" sldId="282"/>
            <ac:spMk id="8" creationId="{9B1AECF5-2F49-4D63-B7AD-C5AD72FBD8FB}"/>
          </ac:spMkLst>
        </pc:spChg>
        <pc:spChg chg="add mod">
          <ac:chgData name="Wen Wu" userId="b0142d68033d2a76" providerId="LiveId" clId="{C7889F75-B7AC-4802-8F79-06C4FC41641C}" dt="2019-09-26T04:48:25.719" v="1140" actId="164"/>
          <ac:spMkLst>
            <pc:docMk/>
            <pc:sldMk cId="1923316430" sldId="282"/>
            <ac:spMk id="9" creationId="{741E8F66-650A-428F-A845-5F25C6C2B432}"/>
          </ac:spMkLst>
        </pc:spChg>
        <pc:spChg chg="add mod">
          <ac:chgData name="Wen Wu" userId="b0142d68033d2a76" providerId="LiveId" clId="{C7889F75-B7AC-4802-8F79-06C4FC41641C}" dt="2019-09-29T06:55:24.534" v="1481" actId="1076"/>
          <ac:spMkLst>
            <pc:docMk/>
            <pc:sldMk cId="1923316430" sldId="282"/>
            <ac:spMk id="10" creationId="{A6A2BF35-6121-4232-B0BF-CA40D011FF09}"/>
          </ac:spMkLst>
        </pc:spChg>
        <pc:spChg chg="add mod ord">
          <ac:chgData name="Wen Wu" userId="b0142d68033d2a76" providerId="LiveId" clId="{C7889F75-B7AC-4802-8F79-06C4FC41641C}" dt="2019-09-27T06:07:08.314" v="1475" actId="166"/>
          <ac:spMkLst>
            <pc:docMk/>
            <pc:sldMk cId="1923316430" sldId="282"/>
            <ac:spMk id="11" creationId="{093FA4BB-1EF4-4E1A-96F4-2DAB6A72D218}"/>
          </ac:spMkLst>
        </pc:spChg>
        <pc:spChg chg="add del mod topLvl">
          <ac:chgData name="Wen Wu" userId="b0142d68033d2a76" providerId="LiveId" clId="{C7889F75-B7AC-4802-8F79-06C4FC41641C}" dt="2019-09-27T06:02:54.869" v="1454" actId="478"/>
          <ac:spMkLst>
            <pc:docMk/>
            <pc:sldMk cId="1923316430" sldId="282"/>
            <ac:spMk id="14" creationId="{F71A61F2-673C-4BE4-9C22-5CDA00A588C0}"/>
          </ac:spMkLst>
        </pc:spChg>
        <pc:spChg chg="add del mod ord">
          <ac:chgData name="Wen Wu" userId="b0142d68033d2a76" providerId="LiveId" clId="{C7889F75-B7AC-4802-8F79-06C4FC41641C}" dt="2019-09-29T06:55:00.878" v="1477" actId="478"/>
          <ac:spMkLst>
            <pc:docMk/>
            <pc:sldMk cId="1923316430" sldId="282"/>
            <ac:spMk id="16" creationId="{57C10ECA-1E0D-4486-AD82-651472A97807}"/>
          </ac:spMkLst>
        </pc:spChg>
        <pc:spChg chg="add del mod ord topLvl">
          <ac:chgData name="Wen Wu" userId="b0142d68033d2a76" providerId="LiveId" clId="{C7889F75-B7AC-4802-8F79-06C4FC41641C}" dt="2019-09-29T06:55:04.262" v="1478" actId="478"/>
          <ac:spMkLst>
            <pc:docMk/>
            <pc:sldMk cId="1923316430" sldId="282"/>
            <ac:spMk id="17" creationId="{9CD82E0C-1EE7-418C-9E04-1F355327F635}"/>
          </ac:spMkLst>
        </pc:spChg>
        <pc:spChg chg="add mod">
          <ac:chgData name="Wen Wu" userId="b0142d68033d2a76" providerId="LiveId" clId="{C7889F75-B7AC-4802-8F79-06C4FC41641C}" dt="2019-09-29T06:56:08.991" v="1487" actId="164"/>
          <ac:spMkLst>
            <pc:docMk/>
            <pc:sldMk cId="1923316430" sldId="282"/>
            <ac:spMk id="20" creationId="{031F5D50-4DB7-4B78-97F6-E12FF1C68C35}"/>
          </ac:spMkLst>
        </pc:spChg>
        <pc:spChg chg="add mod">
          <ac:chgData name="Wen Wu" userId="b0142d68033d2a76" providerId="LiveId" clId="{C7889F75-B7AC-4802-8F79-06C4FC41641C}" dt="2019-09-29T06:57:37.642" v="1515" actId="1076"/>
          <ac:spMkLst>
            <pc:docMk/>
            <pc:sldMk cId="1923316430" sldId="282"/>
            <ac:spMk id="22" creationId="{8769D4ED-EF21-4727-8C83-01B4F2A40540}"/>
          </ac:spMkLst>
        </pc:spChg>
        <pc:grpChg chg="add mod topLvl">
          <ac:chgData name="Wen Wu" userId="b0142d68033d2a76" providerId="LiveId" clId="{C7889F75-B7AC-4802-8F79-06C4FC41641C}" dt="2019-09-29T06:56:08.991" v="1487" actId="164"/>
          <ac:grpSpMkLst>
            <pc:docMk/>
            <pc:sldMk cId="1923316430" sldId="282"/>
            <ac:grpSpMk id="13" creationId="{891FE0CD-4684-4D21-A519-1EBB0AB778EC}"/>
          </ac:grpSpMkLst>
        </pc:grpChg>
        <pc:grpChg chg="add del mod">
          <ac:chgData name="Wen Wu" userId="b0142d68033d2a76" providerId="LiveId" clId="{C7889F75-B7AC-4802-8F79-06C4FC41641C}" dt="2019-09-27T06:02:54.869" v="1454" actId="478"/>
          <ac:grpSpMkLst>
            <pc:docMk/>
            <pc:sldMk cId="1923316430" sldId="282"/>
            <ac:grpSpMk id="15" creationId="{B858B4D3-0A9B-4313-9930-D42E15623ECA}"/>
          </ac:grpSpMkLst>
        </pc:grpChg>
        <pc:grpChg chg="add del mod">
          <ac:chgData name="Wen Wu" userId="b0142d68033d2a76" providerId="LiveId" clId="{C7889F75-B7AC-4802-8F79-06C4FC41641C}" dt="2019-09-29T06:55:00.878" v="1477" actId="478"/>
          <ac:grpSpMkLst>
            <pc:docMk/>
            <pc:sldMk cId="1923316430" sldId="282"/>
            <ac:grpSpMk id="18" creationId="{B1B08954-B603-4E11-8329-9645084C160D}"/>
          </ac:grpSpMkLst>
        </pc:grpChg>
        <pc:grpChg chg="add del mod">
          <ac:chgData name="Wen Wu" userId="b0142d68033d2a76" providerId="LiveId" clId="{C7889F75-B7AC-4802-8F79-06C4FC41641C}" dt="2019-09-29T06:55:04.262" v="1478" actId="478"/>
          <ac:grpSpMkLst>
            <pc:docMk/>
            <pc:sldMk cId="1923316430" sldId="282"/>
            <ac:grpSpMk id="19" creationId="{89653BDC-0F08-48E4-945C-B45DCF32779F}"/>
          </ac:grpSpMkLst>
        </pc:grpChg>
        <pc:grpChg chg="add mod">
          <ac:chgData name="Wen Wu" userId="b0142d68033d2a76" providerId="LiveId" clId="{C7889F75-B7AC-4802-8F79-06C4FC41641C}" dt="2019-09-29T06:56:08.991" v="1487" actId="164"/>
          <ac:grpSpMkLst>
            <pc:docMk/>
            <pc:sldMk cId="1923316430" sldId="282"/>
            <ac:grpSpMk id="21" creationId="{4A6B7153-D517-4A09-8873-F59B61B2ED4F}"/>
          </ac:grpSpMkLst>
        </pc:grpChg>
        <pc:cxnChg chg="add mod">
          <ac:chgData name="Wen Wu" userId="b0142d68033d2a76" providerId="LiveId" clId="{C7889F75-B7AC-4802-8F79-06C4FC41641C}" dt="2019-09-26T04:48:25.719" v="1140" actId="164"/>
          <ac:cxnSpMkLst>
            <pc:docMk/>
            <pc:sldMk cId="1923316430" sldId="282"/>
            <ac:cxnSpMk id="7" creationId="{04D65CE9-D614-49E0-BE18-A0BB0672599D}"/>
          </ac:cxnSpMkLst>
        </pc:cxnChg>
        <pc:cxnChg chg="add mod">
          <ac:chgData name="Wen Wu" userId="b0142d68033d2a76" providerId="LiveId" clId="{C7889F75-B7AC-4802-8F79-06C4FC41641C}" dt="2019-09-26T04:48:25.719" v="1140" actId="164"/>
          <ac:cxnSpMkLst>
            <pc:docMk/>
            <pc:sldMk cId="1923316430" sldId="282"/>
            <ac:cxnSpMk id="12" creationId="{DC03726A-FA04-47E8-9884-500CA5ADC7A4}"/>
          </ac:cxnSpMkLst>
        </pc:cxnChg>
      </pc:sldChg>
      <pc:sldChg chg="add del">
        <pc:chgData name="Wen Wu" userId="b0142d68033d2a76" providerId="LiveId" clId="{C7889F75-B7AC-4802-8F79-06C4FC41641C}" dt="2019-09-26T04:38:44.203" v="1056" actId="2696"/>
        <pc:sldMkLst>
          <pc:docMk/>
          <pc:sldMk cId="1947143614" sldId="282"/>
        </pc:sldMkLst>
      </pc:sldChg>
      <pc:sldChg chg="addSp delSp modSp add">
        <pc:chgData name="Wen Wu" userId="b0142d68033d2a76" providerId="LiveId" clId="{C7889F75-B7AC-4802-8F79-06C4FC41641C}" dt="2019-09-27T05:57:38.444" v="1453" actId="1076"/>
        <pc:sldMkLst>
          <pc:docMk/>
          <pc:sldMk cId="3611621982" sldId="283"/>
        </pc:sldMkLst>
        <pc:spChg chg="mod">
          <ac:chgData name="Wen Wu" userId="b0142d68033d2a76" providerId="LiveId" clId="{C7889F75-B7AC-4802-8F79-06C4FC41641C}" dt="2019-09-27T05:57:38.444" v="1453" actId="1076"/>
          <ac:spMkLst>
            <pc:docMk/>
            <pc:sldMk cId="3611621982" sldId="283"/>
            <ac:spMk id="2" creationId="{2B1CCEE3-7FF2-4A5F-AE28-E4F8C5F9B41E}"/>
          </ac:spMkLst>
        </pc:spChg>
        <pc:spChg chg="del">
          <ac:chgData name="Wen Wu" userId="b0142d68033d2a76" providerId="LiveId" clId="{C7889F75-B7AC-4802-8F79-06C4FC41641C}" dt="2019-09-26T18:13:22.770" v="1175" actId="478"/>
          <ac:spMkLst>
            <pc:docMk/>
            <pc:sldMk cId="3611621982" sldId="283"/>
            <ac:spMk id="3" creationId="{3BFD5B01-6FB8-4D10-A7DA-86F0FF1A22DE}"/>
          </ac:spMkLst>
        </pc:spChg>
        <pc:spChg chg="add mod">
          <ac:chgData name="Wen Wu" userId="b0142d68033d2a76" providerId="LiveId" clId="{C7889F75-B7AC-4802-8F79-06C4FC41641C}" dt="2019-09-26T18:13:31.726" v="1177" actId="164"/>
          <ac:spMkLst>
            <pc:docMk/>
            <pc:sldMk cId="3611621982" sldId="283"/>
            <ac:spMk id="4" creationId="{25F309BC-6581-4058-AB04-DC9E92DB7EEB}"/>
          </ac:spMkLst>
        </pc:spChg>
        <pc:spChg chg="add mod">
          <ac:chgData name="Wen Wu" userId="b0142d68033d2a76" providerId="LiveId" clId="{C7889F75-B7AC-4802-8F79-06C4FC41641C}" dt="2019-09-26T18:13:31.726" v="1177" actId="164"/>
          <ac:spMkLst>
            <pc:docMk/>
            <pc:sldMk cId="3611621982" sldId="283"/>
            <ac:spMk id="5" creationId="{2208E525-38CC-40A4-8AB0-BDF5B25F0454}"/>
          </ac:spMkLst>
        </pc:spChg>
        <pc:spChg chg="add mod">
          <ac:chgData name="Wen Wu" userId="b0142d68033d2a76" providerId="LiveId" clId="{C7889F75-B7AC-4802-8F79-06C4FC41641C}" dt="2019-09-26T18:13:31.726" v="1177" actId="164"/>
          <ac:spMkLst>
            <pc:docMk/>
            <pc:sldMk cId="3611621982" sldId="283"/>
            <ac:spMk id="6" creationId="{3E66177C-CD69-47FA-98FF-66808147440E}"/>
          </ac:spMkLst>
        </pc:spChg>
        <pc:spChg chg="add mod">
          <ac:chgData name="Wen Wu" userId="b0142d68033d2a76" providerId="LiveId" clId="{C7889F75-B7AC-4802-8F79-06C4FC41641C}" dt="2019-09-26T18:13:31.726" v="1177" actId="164"/>
          <ac:spMkLst>
            <pc:docMk/>
            <pc:sldMk cId="3611621982" sldId="283"/>
            <ac:spMk id="7" creationId="{CE9FF835-0912-473B-85E3-315440F45DC0}"/>
          </ac:spMkLst>
        </pc:spChg>
        <pc:spChg chg="add mod">
          <ac:chgData name="Wen Wu" userId="b0142d68033d2a76" providerId="LiveId" clId="{C7889F75-B7AC-4802-8F79-06C4FC41641C}" dt="2019-09-26T18:13:31.726" v="1177" actId="164"/>
          <ac:spMkLst>
            <pc:docMk/>
            <pc:sldMk cId="3611621982" sldId="283"/>
            <ac:spMk id="8" creationId="{73F2CD7B-7ECA-4F3F-9D0F-F2EAC8168027}"/>
          </ac:spMkLst>
        </pc:spChg>
        <pc:spChg chg="add mod">
          <ac:chgData name="Wen Wu" userId="b0142d68033d2a76" providerId="LiveId" clId="{C7889F75-B7AC-4802-8F79-06C4FC41641C}" dt="2019-09-26T18:13:31.726" v="1177" actId="164"/>
          <ac:spMkLst>
            <pc:docMk/>
            <pc:sldMk cId="3611621982" sldId="283"/>
            <ac:spMk id="9" creationId="{AB5EFCF6-8E69-49C0-A71D-D9C385A1A596}"/>
          </ac:spMkLst>
        </pc:spChg>
        <pc:spChg chg="add del mod">
          <ac:chgData name="Wen Wu" userId="b0142d68033d2a76" providerId="LiveId" clId="{C7889F75-B7AC-4802-8F79-06C4FC41641C}" dt="2019-09-26T18:34:10.569" v="1207"/>
          <ac:spMkLst>
            <pc:docMk/>
            <pc:sldMk cId="3611621982" sldId="283"/>
            <ac:spMk id="11" creationId="{02DD57A1-A7BF-44CE-A477-D0266E28E6DD}"/>
          </ac:spMkLst>
        </pc:spChg>
        <pc:spChg chg="add del mod">
          <ac:chgData name="Wen Wu" userId="b0142d68033d2a76" providerId="LiveId" clId="{C7889F75-B7AC-4802-8F79-06C4FC41641C}" dt="2019-09-26T18:42:15.773" v="1298"/>
          <ac:spMkLst>
            <pc:docMk/>
            <pc:sldMk cId="3611621982" sldId="283"/>
            <ac:spMk id="12" creationId="{DFC4620D-B530-4249-BE92-B22F0CF93F6E}"/>
          </ac:spMkLst>
        </pc:spChg>
        <pc:grpChg chg="add mod">
          <ac:chgData name="Wen Wu" userId="b0142d68033d2a76" providerId="LiveId" clId="{C7889F75-B7AC-4802-8F79-06C4FC41641C}" dt="2019-09-27T05:57:29.188" v="1452" actId="1076"/>
          <ac:grpSpMkLst>
            <pc:docMk/>
            <pc:sldMk cId="3611621982" sldId="283"/>
            <ac:grpSpMk id="10" creationId="{BDF885F8-13E6-4EDB-9CF2-976B65B95B01}"/>
          </ac:grpSpMkLst>
        </pc:grpChg>
        <pc:graphicFrameChg chg="add mod modGraphic">
          <ac:chgData name="Wen Wu" userId="b0142d68033d2a76" providerId="LiveId" clId="{C7889F75-B7AC-4802-8F79-06C4FC41641C}" dt="2019-09-27T05:57:25.792" v="1451" actId="1076"/>
          <ac:graphicFrameMkLst>
            <pc:docMk/>
            <pc:sldMk cId="3611621982" sldId="283"/>
            <ac:graphicFrameMk id="13" creationId="{36B7983B-6F8D-40B1-A623-619BEAC84CD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FA1E-F8AC-468A-BACB-488AF747A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6149" y="1923055"/>
            <a:ext cx="6892656" cy="1607387"/>
          </a:xfrm>
        </p:spPr>
        <p:txBody>
          <a:bodyPr/>
          <a:lstStyle/>
          <a:p>
            <a:r>
              <a:rPr lang="zh-CN" altLang="en-US" dirty="0"/>
              <a:t>基督是救主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75B088-99E7-45E5-B99C-B74FE89E82A8}"/>
              </a:ext>
            </a:extLst>
          </p:cNvPr>
          <p:cNvSpPr/>
          <p:nvPr/>
        </p:nvSpPr>
        <p:spPr>
          <a:xfrm>
            <a:off x="2402710" y="2726749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400" dirty="0">
                <a:solidFill>
                  <a:srgbClr val="00B0F0"/>
                </a:solidFill>
                <a:latin typeface="Arial" panose="020B0604020202020204" pitchFamily="34" charset="0"/>
              </a:rPr>
              <a:t>在基督里生根建造</a:t>
            </a:r>
            <a:endParaRPr lang="en-US" altLang="zh-CN" sz="2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r"/>
            <a:r>
              <a:rPr lang="en-US" altLang="zh-CN" sz="2400" dirty="0">
                <a:solidFill>
                  <a:srgbClr val="00B0F0"/>
                </a:solidFill>
                <a:latin typeface="Arial" panose="020B0604020202020204" pitchFamily="34" charset="0"/>
              </a:rPr>
              <a:t>2019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1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FEEA-FA59-443C-BCBA-8A8A8AD4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3" y="2200027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400" b="1" dirty="0"/>
              <a:t>二、基督作我们的救主</a:t>
            </a:r>
            <a:r>
              <a:rPr lang="en-US" altLang="zh-CN" sz="4400" b="1" dirty="0"/>
              <a:t>-</a:t>
            </a:r>
            <a:r>
              <a:rPr lang="zh-CN" altLang="en-US" sz="4400" b="1" dirty="0"/>
              <a:t>十字架的桥梁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6853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ridge4">
            <a:extLst>
              <a:ext uri="{FF2B5EF4-FFF2-40B4-BE49-F238E27FC236}">
                <a16:creationId xmlns:a16="http://schemas.microsoft.com/office/drawing/2014/main" id="{8236E30B-3A94-4428-8085-2AB3BBB7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9461" y="599120"/>
            <a:ext cx="5092093" cy="372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09E34F-3509-461F-BEAA-AA45D057C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296" y="4837981"/>
            <a:ext cx="99548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800000"/>
                </a:solidFill>
              </a:rPr>
              <a:t>約 翰 福 音 </a:t>
            </a:r>
            <a:r>
              <a:rPr lang="en-US" altLang="zh-TW" b="1" dirty="0">
                <a:solidFill>
                  <a:srgbClr val="800000"/>
                </a:solidFill>
              </a:rPr>
              <a:t>14:6</a:t>
            </a:r>
            <a:br>
              <a:rPr lang="en-US" altLang="zh-TW" b="1" dirty="0">
                <a:solidFill>
                  <a:srgbClr val="800000"/>
                </a:solidFill>
              </a:rPr>
            </a:br>
            <a:endParaRPr lang="en-US" altLang="zh-TW" b="1" dirty="0">
              <a:solidFill>
                <a:srgbClr val="800000"/>
              </a:solidFill>
            </a:endParaRPr>
          </a:p>
          <a:p>
            <a:r>
              <a:rPr lang="zh-TW" altLang="en-US" dirty="0"/>
              <a:t>耶 穌 說 </a:t>
            </a:r>
            <a:r>
              <a:rPr lang="zh-CN" altLang="en-US" dirty="0"/>
              <a:t>：“</a:t>
            </a:r>
            <a:r>
              <a:rPr lang="zh-TW" altLang="en-US" dirty="0"/>
              <a:t>我 就 是 道 路 、 真 理 、 生 命 ； 若 不 藉 著 我 ， 沒 有 人 能 到 父 那 裡 去 。</a:t>
            </a:r>
            <a:r>
              <a:rPr lang="zh-CN" altLang="en-US" dirty="0"/>
              <a:t>”</a:t>
            </a:r>
            <a:endParaRPr lang="en-US" dirty="0"/>
          </a:p>
        </p:txBody>
      </p:sp>
      <p:pic>
        <p:nvPicPr>
          <p:cNvPr id="6" name="Picture 2" descr="http://www.thegateoc.com/wp-content/uploads/2010/01/salvation_01-300x240.jpg">
            <a:extLst>
              <a:ext uri="{FF2B5EF4-FFF2-40B4-BE49-F238E27FC236}">
                <a16:creationId xmlns:a16="http://schemas.microsoft.com/office/drawing/2014/main" id="{E311D11A-C8D1-4AEB-86AA-5BAA7EFA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296" y="599120"/>
            <a:ext cx="4662167" cy="3729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2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A6B7153-D517-4A09-8873-F59B61B2ED4F}"/>
              </a:ext>
            </a:extLst>
          </p:cNvPr>
          <p:cNvGrpSpPr/>
          <p:nvPr/>
        </p:nvGrpSpPr>
        <p:grpSpPr>
          <a:xfrm>
            <a:off x="2273651" y="989166"/>
            <a:ext cx="7052291" cy="4615614"/>
            <a:chOff x="2273651" y="989166"/>
            <a:chExt cx="7052291" cy="46156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91FE0CD-4684-4D21-A519-1EBB0AB778EC}"/>
                </a:ext>
              </a:extLst>
            </p:cNvPr>
            <p:cNvGrpSpPr/>
            <p:nvPr/>
          </p:nvGrpSpPr>
          <p:grpSpPr>
            <a:xfrm>
              <a:off x="2273651" y="989166"/>
              <a:ext cx="7052291" cy="4615614"/>
              <a:chOff x="1491523" y="1305468"/>
              <a:chExt cx="7052291" cy="461561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0EFFBD-4BF5-47FB-B14B-5FB863828876}"/>
                  </a:ext>
                </a:extLst>
              </p:cNvPr>
              <p:cNvSpPr txBox="1"/>
              <p:nvPr/>
            </p:nvSpPr>
            <p:spPr>
              <a:xfrm>
                <a:off x="2463073" y="5397862"/>
                <a:ext cx="908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道路</a:t>
                </a:r>
                <a:endParaRPr lang="en-US" sz="2800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308FDE-E6F8-4C4B-B001-802AFB28765A}"/>
                  </a:ext>
                </a:extLst>
              </p:cNvPr>
              <p:cNvSpPr txBox="1"/>
              <p:nvPr/>
            </p:nvSpPr>
            <p:spPr>
              <a:xfrm>
                <a:off x="4482373" y="5397862"/>
                <a:ext cx="908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真理</a:t>
                </a:r>
                <a:endParaRPr lang="en-US" sz="28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BD7693-427A-488B-B244-4B49931DC4B1}"/>
                  </a:ext>
                </a:extLst>
              </p:cNvPr>
              <p:cNvSpPr txBox="1"/>
              <p:nvPr/>
            </p:nvSpPr>
            <p:spPr>
              <a:xfrm>
                <a:off x="6501673" y="5397862"/>
                <a:ext cx="908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生命</a:t>
                </a:r>
                <a:endParaRPr lang="en-US" sz="2800" dirty="0"/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4D65CE9-D614-49E0-BE18-A0BB0672599D}"/>
                  </a:ext>
                </a:extLst>
              </p:cNvPr>
              <p:cNvCxnSpPr/>
              <p:nvPr/>
            </p:nvCxnSpPr>
            <p:spPr>
              <a:xfrm flipV="1">
                <a:off x="2152650" y="2019300"/>
                <a:ext cx="0" cy="3314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1AECF5-2F49-4D63-B7AD-C5AD72FBD8FB}"/>
                  </a:ext>
                </a:extLst>
              </p:cNvPr>
              <p:cNvSpPr txBox="1"/>
              <p:nvPr/>
            </p:nvSpPr>
            <p:spPr>
              <a:xfrm>
                <a:off x="1529623" y="4026262"/>
                <a:ext cx="5849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悔改</a:t>
                </a:r>
                <a:endParaRPr lang="en-US" sz="28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1E8F66-650A-428F-A845-5F25C6C2B432}"/>
                  </a:ext>
                </a:extLst>
              </p:cNvPr>
              <p:cNvSpPr txBox="1"/>
              <p:nvPr/>
            </p:nvSpPr>
            <p:spPr>
              <a:xfrm>
                <a:off x="1491523" y="2483212"/>
                <a:ext cx="5849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/>
                  <a:t>成聖</a:t>
                </a:r>
                <a:endParaRPr lang="en-US" sz="2800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6A2BF35-6121-4232-B0BF-CA40D011FF09}"/>
                  </a:ext>
                </a:extLst>
              </p:cNvPr>
              <p:cNvSpPr/>
              <p:nvPr/>
            </p:nvSpPr>
            <p:spPr>
              <a:xfrm>
                <a:off x="6956061" y="1305468"/>
                <a:ext cx="1587753" cy="153557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dirty="0">
                    <a:solidFill>
                      <a:schemeClr val="tx1"/>
                    </a:solidFill>
                  </a:rPr>
                  <a:t>榮耀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C03726A-FA04-47E8-9884-500CA5ADC7A4}"/>
                  </a:ext>
                </a:extLst>
              </p:cNvPr>
              <p:cNvCxnSpPr/>
              <p:nvPr/>
            </p:nvCxnSpPr>
            <p:spPr>
              <a:xfrm>
                <a:off x="2133600" y="5353050"/>
                <a:ext cx="57531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3FA4BB-1EF4-4E1A-96F4-2DAB6A72D218}"/>
                  </a:ext>
                </a:extLst>
              </p:cNvPr>
              <p:cNvSpPr/>
              <p:nvPr/>
            </p:nvSpPr>
            <p:spPr>
              <a:xfrm>
                <a:off x="2160198" y="3617703"/>
                <a:ext cx="3695700" cy="173355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20" name="Arrow: Notched Right 19">
              <a:extLst>
                <a:ext uri="{FF2B5EF4-FFF2-40B4-BE49-F238E27FC236}">
                  <a16:creationId xmlns:a16="http://schemas.microsoft.com/office/drawing/2014/main" id="{031F5D50-4DB7-4B78-97F6-E12FF1C68C35}"/>
                </a:ext>
              </a:extLst>
            </p:cNvPr>
            <p:cNvSpPr/>
            <p:nvPr/>
          </p:nvSpPr>
          <p:spPr>
            <a:xfrm rot="19134208">
              <a:off x="6205405" y="2193115"/>
              <a:ext cx="1972071" cy="128276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769D4ED-EF21-4727-8C83-01B4F2A40540}"/>
              </a:ext>
            </a:extLst>
          </p:cNvPr>
          <p:cNvSpPr txBox="1"/>
          <p:nvPr/>
        </p:nvSpPr>
        <p:spPr>
          <a:xfrm rot="19197458">
            <a:off x="6506702" y="2568738"/>
            <a:ext cx="1554196" cy="40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十字架道路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2331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2647-7092-4564-8F2D-B9639EEC1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70" y="0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无可逃避的选择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76652-053A-4F3F-9BD5-3DF6658A7D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506747"/>
            <a:ext cx="10363826" cy="5141343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基督对罪人有了爱心</a:t>
            </a:r>
            <a:endParaRPr lang="en-US" sz="2800" dirty="0"/>
          </a:p>
          <a:p>
            <a:r>
              <a:rPr lang="zh-CN" altLang="en-US" sz="2800" dirty="0"/>
              <a:t>基督是罪人与神复合并进到神那里的唯一道路</a:t>
            </a:r>
            <a:endParaRPr lang="en-US" sz="2800" dirty="0"/>
          </a:p>
          <a:p>
            <a:pPr lvl="0"/>
            <a:r>
              <a:rPr lang="zh-CN" altLang="en-US" sz="2800" dirty="0"/>
              <a:t>属血气的罪人必须痛悔认罪，且接受神所赐救主才能来到公义圣洁的神面前，过一种高尚的生活</a:t>
            </a:r>
            <a:endParaRPr lang="en-US" sz="2800" dirty="0"/>
          </a:p>
          <a:p>
            <a:pPr lvl="0"/>
            <a:r>
              <a:rPr lang="zh-CN" altLang="en-US" sz="2800" dirty="0"/>
              <a:t>世界上许多罪人的光景：承认缺少光明、需要一种导师、一位榜样，但不承认自己完全是需要一位救主的罪人</a:t>
            </a:r>
            <a:endParaRPr lang="en-US" sz="2800" dirty="0"/>
          </a:p>
          <a:p>
            <a:pPr lvl="0"/>
            <a:r>
              <a:rPr lang="zh-CN" altLang="en-US" sz="2800" dirty="0"/>
              <a:t>基督既已从死里复活，世上的所有罪人都处在不可避免的选择之中</a:t>
            </a:r>
            <a:r>
              <a:rPr lang="en-US" sz="2800" dirty="0"/>
              <a:t>-</a:t>
            </a:r>
            <a:r>
              <a:rPr lang="zh-CN" altLang="en-US" sz="2800" dirty="0"/>
              <a:t>在他们的罪恶与神的儿子中间的选择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573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119A-00A3-408C-8D8B-C63CEB9D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恩典的邀请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D7DDE-D94C-4B6C-B550-51836525D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7252" y="1224951"/>
            <a:ext cx="11197713" cy="5532408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不快乐、不知足、不满意？</a:t>
            </a:r>
            <a:r>
              <a:rPr lang="en-US" altLang="zh-CN" sz="2800" dirty="0"/>
              <a:t>---</a:t>
            </a:r>
            <a:r>
              <a:rPr lang="zh-CN" altLang="en-US" dirty="0"/>
              <a:t>约翰福音</a:t>
            </a:r>
            <a:r>
              <a:rPr lang="en-US" dirty="0"/>
              <a:t> 15:11 </a:t>
            </a:r>
            <a:endParaRPr lang="en-US" sz="2800" dirty="0"/>
          </a:p>
          <a:p>
            <a:r>
              <a:rPr lang="zh-CN" altLang="en-US" sz="2800" dirty="0"/>
              <a:t>无法忍受生活的重担、苦楚、困难？</a:t>
            </a:r>
            <a:r>
              <a:rPr lang="en-US" altLang="zh-CN" sz="2800" dirty="0"/>
              <a:t>---</a:t>
            </a:r>
            <a:r>
              <a:rPr lang="zh-CN" altLang="en-US" dirty="0"/>
              <a:t>约翰福音</a:t>
            </a:r>
            <a:r>
              <a:rPr lang="en-US" dirty="0"/>
              <a:t> 16:33 </a:t>
            </a:r>
            <a:endParaRPr lang="en-US" sz="2800" dirty="0"/>
          </a:p>
          <a:p>
            <a:r>
              <a:rPr lang="zh-CN" altLang="en-US" sz="2800" dirty="0"/>
              <a:t>遇试探而无力抵抗的缘故就失望？</a:t>
            </a:r>
            <a:r>
              <a:rPr lang="en-US" altLang="zh-CN" sz="2800" dirty="0"/>
              <a:t>---</a:t>
            </a:r>
            <a:r>
              <a:rPr lang="zh-CN" altLang="en-US" dirty="0"/>
              <a:t>罗马书</a:t>
            </a:r>
            <a:r>
              <a:rPr lang="en-US" dirty="0"/>
              <a:t> 8:37 </a:t>
            </a:r>
            <a:endParaRPr lang="en-US" sz="2800" dirty="0"/>
          </a:p>
          <a:p>
            <a:r>
              <a:rPr lang="zh-CN" altLang="en-US" sz="2800" dirty="0"/>
              <a:t>心中有贪得无厌的饥饿、无法除去的属灵渴念吗？</a:t>
            </a:r>
            <a:r>
              <a:rPr lang="en-US" altLang="zh-CN" sz="2800" dirty="0"/>
              <a:t>---</a:t>
            </a:r>
            <a:r>
              <a:rPr lang="zh-CN" altLang="en-US" dirty="0"/>
              <a:t>约翰福音</a:t>
            </a:r>
            <a:r>
              <a:rPr lang="en-US" dirty="0"/>
              <a:t> 6:35 </a:t>
            </a:r>
            <a:endParaRPr lang="en-US" sz="2800" dirty="0"/>
          </a:p>
          <a:p>
            <a:r>
              <a:rPr lang="zh-CN" altLang="en-US" sz="2800" dirty="0"/>
              <a:t>面对失望、困苦、试探，觉得前途黑暗吗？</a:t>
            </a:r>
            <a:r>
              <a:rPr lang="en-US" altLang="zh-CN" sz="2800" dirty="0"/>
              <a:t>---</a:t>
            </a:r>
            <a:r>
              <a:rPr lang="zh-CN" altLang="en-US" dirty="0"/>
              <a:t>约翰福音</a:t>
            </a:r>
            <a:r>
              <a:rPr lang="en-US" dirty="0"/>
              <a:t> 8:12 </a:t>
            </a:r>
            <a:endParaRPr lang="en-US" sz="2800" dirty="0"/>
          </a:p>
          <a:p>
            <a:r>
              <a:rPr lang="zh-CN" altLang="en-US" sz="2800" dirty="0"/>
              <a:t>怀疑无法除去自己的罪恶痕迹吗？</a:t>
            </a:r>
            <a:r>
              <a:rPr lang="en-US" altLang="zh-CN" sz="2800" dirty="0"/>
              <a:t>---</a:t>
            </a:r>
            <a:r>
              <a:rPr lang="zh-CN" altLang="en-US" dirty="0"/>
              <a:t>以赛亚书</a:t>
            </a:r>
            <a:r>
              <a:rPr lang="en-US" dirty="0"/>
              <a:t> 1:18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E47C3-E358-4039-8E63-CCBAA5161A8F}"/>
              </a:ext>
            </a:extLst>
          </p:cNvPr>
          <p:cNvSpPr txBox="1"/>
          <p:nvPr/>
        </p:nvSpPr>
        <p:spPr>
          <a:xfrm>
            <a:off x="701615" y="5417388"/>
            <a:ext cx="10006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从罪恶、私欲、撒但诱惑的三重捆绑中释放的唯一途径就是接受神给你的邀请！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725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521B-1FFA-4EC6-9D4A-33F0AD87CA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9345" y="900601"/>
            <a:ext cx="10363826" cy="1428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/>
              <a:t>问题：</a:t>
            </a:r>
            <a:r>
              <a:rPr lang="zh-CN" altLang="en-US" sz="4000" dirty="0"/>
              <a:t>我必须做什么才能得救？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EA63A-C056-48BF-B24A-6B6617901294}"/>
              </a:ext>
            </a:extLst>
          </p:cNvPr>
          <p:cNvSpPr txBox="1"/>
          <p:nvPr/>
        </p:nvSpPr>
        <p:spPr>
          <a:xfrm>
            <a:off x="1339345" y="2116346"/>
            <a:ext cx="9667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以弗所书</a:t>
            </a:r>
            <a:r>
              <a:rPr lang="en-US" sz="2800" dirty="0"/>
              <a:t> 2:8-9 </a:t>
            </a:r>
          </a:p>
          <a:p>
            <a:r>
              <a:rPr lang="en-US" sz="2800" dirty="0"/>
              <a:t>“</a:t>
            </a:r>
            <a:r>
              <a:rPr lang="zh-CN" altLang="en-US" sz="2800" dirty="0"/>
              <a:t>你们得救是本乎恩，也因着信；这并不是出于自己，乃是　神所赐的； 也不是出于行为，免得有人自夸。</a:t>
            </a:r>
            <a:r>
              <a:rPr lang="en-US" sz="2800" dirty="0"/>
              <a:t>”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4800" b="1" dirty="0"/>
              <a:t>得救</a:t>
            </a:r>
            <a:r>
              <a:rPr lang="en-US" sz="4800" b="1" dirty="0"/>
              <a:t>=</a:t>
            </a:r>
            <a:r>
              <a:rPr lang="zh-CN" altLang="en-US" sz="4800" b="1" dirty="0"/>
              <a:t>神的恩典</a:t>
            </a:r>
            <a:r>
              <a:rPr lang="en-US" sz="4800" b="1" dirty="0"/>
              <a:t>+</a:t>
            </a:r>
            <a:r>
              <a:rPr lang="zh-CN" altLang="en-US" sz="4800" b="1" dirty="0"/>
              <a:t>人的选择</a:t>
            </a:r>
            <a:endParaRPr lang="en-US" sz="4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663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BD8A-4B1E-4A70-94C6-811C0667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1173192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信仰的答案</a:t>
            </a:r>
            <a:r>
              <a:rPr lang="en-US" sz="4000" b="1" dirty="0"/>
              <a:t>-</a:t>
            </a:r>
            <a:r>
              <a:rPr lang="zh-CN" altLang="en-US" sz="4000" b="1" dirty="0"/>
              <a:t>必经的桥梁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947F5-345B-4CED-A92D-EE27CB1CC6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981114"/>
            <a:ext cx="10709508" cy="5678478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在人的罪与见神面之间，神为人预备了必经的桥梁</a:t>
            </a:r>
            <a:endParaRPr lang="en-US" sz="2400" dirty="0"/>
          </a:p>
          <a:p>
            <a:r>
              <a:rPr lang="zh-CN" altLang="en-US" sz="2400" dirty="0"/>
              <a:t>经过桥梁的行动有哪些？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2400" dirty="0"/>
              <a:t>离弃罪恶</a:t>
            </a:r>
            <a:r>
              <a:rPr lang="en-US" sz="2400" dirty="0"/>
              <a:t>-</a:t>
            </a:r>
            <a:r>
              <a:rPr lang="zh-CN" altLang="en-US" sz="2400" dirty="0"/>
              <a:t>悔改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2400" dirty="0"/>
              <a:t>接受耶稣</a:t>
            </a:r>
            <a:r>
              <a:rPr lang="en-US" sz="2400" dirty="0"/>
              <a:t>-</a:t>
            </a:r>
            <a:r>
              <a:rPr lang="zh-CN" altLang="en-US" sz="2400" dirty="0"/>
              <a:t>相信</a:t>
            </a:r>
            <a:endParaRPr lang="en-US" sz="2400" dirty="0"/>
          </a:p>
          <a:p>
            <a:r>
              <a:rPr lang="zh-CN" altLang="en-US" sz="2400" dirty="0"/>
              <a:t>如何得救？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2400" dirty="0"/>
              <a:t>只有一个条件，就是相信！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2400" dirty="0"/>
              <a:t>相信：虽简单，却广，包括心思、情感、意志三方面的行动。</a:t>
            </a:r>
            <a:endParaRPr lang="en-US" sz="2400" dirty="0"/>
          </a:p>
          <a:p>
            <a:r>
              <a:rPr lang="zh-CN" altLang="en-US" sz="2400" dirty="0"/>
              <a:t>得救不是联于一种道理，又不是联于一种礼节；却联于一位救主，并且只能在信靠基督作救主而接受祂到生命中才能得救</a:t>
            </a:r>
            <a:endParaRPr lang="en-US" sz="2400" dirty="0"/>
          </a:p>
          <a:p>
            <a:r>
              <a:rPr lang="zh-CN" altLang="en-US" sz="2400" dirty="0"/>
              <a:t>得救的预表：以色列民脱离埃及法老时各家门楣上方的血</a:t>
            </a:r>
            <a:r>
              <a:rPr lang="en-US" sz="2400" dirty="0"/>
              <a:t> vs. </a:t>
            </a:r>
            <a:r>
              <a:rPr lang="zh-CN" altLang="en-US" sz="2400" dirty="0"/>
              <a:t>耶稣宝血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5" descr="bridge4">
            <a:extLst>
              <a:ext uri="{FF2B5EF4-FFF2-40B4-BE49-F238E27FC236}">
                <a16:creationId xmlns:a16="http://schemas.microsoft.com/office/drawing/2014/main" id="{3859DE17-1500-4EEE-A1B2-081B2CF6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5865" y="1063925"/>
            <a:ext cx="3502324" cy="256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57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CB06-5410-4393-B644-E64BE07D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/>
              <a:t>一分钟思考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4B50D-B47B-4B30-80DF-726EA2471B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9012" y="2102548"/>
            <a:ext cx="10363826" cy="3424107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我有无走过神救恩的桥梁？</a:t>
            </a:r>
            <a:endParaRPr lang="en-US" altLang="zh-CN" sz="2800" dirty="0"/>
          </a:p>
          <a:p>
            <a:r>
              <a:rPr lang="zh-CN" altLang="en-US" sz="2800" dirty="0"/>
              <a:t>我有无相信且接受祂作我生命救主？</a:t>
            </a:r>
            <a:endParaRPr lang="en-US" altLang="zh-CN" sz="2800" dirty="0"/>
          </a:p>
          <a:p>
            <a:r>
              <a:rPr lang="zh-CN" altLang="en-US" sz="2800" dirty="0"/>
              <a:t>我今天能在神羔羊的血中得到属天的安息吗？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786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CED9-98BC-4C3A-B98B-106EFBF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66" y="1"/>
            <a:ext cx="10364451" cy="1069674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信心初结的果子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B3B9C-41C2-499D-A1B3-F7618C268B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266" y="935107"/>
            <a:ext cx="10898037" cy="57704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放下罪孽的重担</a:t>
            </a:r>
            <a:r>
              <a:rPr lang="en-US" sz="2400" b="1" dirty="0"/>
              <a:t>=&gt;</a:t>
            </a:r>
            <a:r>
              <a:rPr lang="zh-CN" altLang="en-US" sz="2400" b="1" dirty="0"/>
              <a:t>幸福与快乐</a:t>
            </a:r>
            <a:endParaRPr lang="en-US" altLang="zh-CN" sz="2400" b="1" dirty="0"/>
          </a:p>
          <a:p>
            <a:pPr marL="0" indent="0">
              <a:buNone/>
            </a:pPr>
            <a:r>
              <a:rPr lang="zh-CN" altLang="en-US" sz="2400" dirty="0"/>
              <a:t>以弗所书</a:t>
            </a:r>
            <a:r>
              <a:rPr lang="en-US" sz="2400" dirty="0"/>
              <a:t> 1:7 </a:t>
            </a:r>
          </a:p>
          <a:p>
            <a:pPr marL="0" indent="0">
              <a:buNone/>
            </a:pPr>
            <a:r>
              <a:rPr lang="en-US" sz="2400" dirty="0"/>
              <a:t>“</a:t>
            </a:r>
            <a:r>
              <a:rPr lang="zh-CN" altLang="en-US" sz="2400" dirty="0"/>
              <a:t>我们借这爱子的血得蒙救赎，过犯得以赦免，乃是照他丰富的恩典。</a:t>
            </a:r>
            <a:r>
              <a:rPr lang="en-US" sz="2400" dirty="0"/>
              <a:t>”</a:t>
            </a:r>
          </a:p>
          <a:p>
            <a:pPr marL="0" indent="0">
              <a:buNone/>
            </a:pPr>
            <a:r>
              <a:rPr lang="zh-CN" altLang="en-US" sz="2400" dirty="0"/>
              <a:t>以赛亚书</a:t>
            </a:r>
            <a:r>
              <a:rPr lang="en-US" sz="2400" dirty="0"/>
              <a:t> 44:22 </a:t>
            </a:r>
          </a:p>
          <a:p>
            <a:pPr marL="0" indent="0">
              <a:buNone/>
            </a:pPr>
            <a:r>
              <a:rPr lang="en-US" sz="2400" dirty="0"/>
              <a:t>“</a:t>
            </a:r>
            <a:r>
              <a:rPr lang="zh-CN" altLang="en-US" sz="2400" dirty="0"/>
              <a:t>我涂抹了你的过犯，像厚云 消散 ； 我涂抹了你的罪恶，如薄云 灭没 。 你当归向我，因我救赎了你。</a:t>
            </a:r>
            <a:r>
              <a:rPr lang="en-US" sz="2400" dirty="0"/>
              <a:t>”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得到与神和好的荣耀的福气</a:t>
            </a:r>
            <a:r>
              <a:rPr lang="en-US" sz="2400" b="1" dirty="0"/>
              <a:t>=&gt;</a:t>
            </a:r>
            <a:r>
              <a:rPr lang="zh-CN" altLang="en-US" sz="2400" b="1" dirty="0"/>
              <a:t>进入神的怀抱</a:t>
            </a:r>
            <a:endParaRPr lang="en-US" sz="2400" b="1" dirty="0"/>
          </a:p>
          <a:p>
            <a:pPr marL="0" indent="0">
              <a:buNone/>
            </a:pPr>
            <a:r>
              <a:rPr lang="zh-CN" altLang="en-US" sz="2400" dirty="0"/>
              <a:t>以弗所书</a:t>
            </a:r>
            <a:r>
              <a:rPr lang="en-US" sz="2400" dirty="0"/>
              <a:t> 2:13 </a:t>
            </a:r>
          </a:p>
          <a:p>
            <a:pPr marL="0" indent="0">
              <a:buNone/>
            </a:pPr>
            <a:r>
              <a:rPr lang="en-US" sz="2400" dirty="0"/>
              <a:t>“</a:t>
            </a:r>
            <a:r>
              <a:rPr lang="zh-CN" altLang="en-US" sz="2400" dirty="0"/>
              <a:t>你们从前远离 神 的人，如今却在基督耶稣里，靠着他的血，已经得亲近了。</a:t>
            </a:r>
            <a:r>
              <a:rPr lang="en-US" sz="2400" dirty="0"/>
              <a:t>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904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D9B2-0097-445C-A9A6-7C9A4623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66" y="1"/>
            <a:ext cx="10364451" cy="1184694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重大的拒绝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18142-D297-4B3D-835C-F5BA2B0EAE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0764" y="963861"/>
            <a:ext cx="10110471" cy="5385182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CN" altLang="en-US" sz="2400" dirty="0"/>
              <a:t>耶稣说过最忧愁最严肃的话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</a:t>
            </a:r>
            <a:r>
              <a:rPr lang="zh-CN" altLang="en-US" sz="2400" dirty="0"/>
              <a:t>然而，你们不肯到我这里来得生命。</a:t>
            </a:r>
            <a:r>
              <a:rPr lang="en-US" sz="2400" dirty="0"/>
              <a:t>” </a:t>
            </a:r>
            <a:r>
              <a:rPr lang="en-US" altLang="zh-CN" sz="2400" dirty="0"/>
              <a:t>---</a:t>
            </a:r>
            <a:r>
              <a:rPr lang="zh-CN" altLang="en-US" sz="2400" dirty="0"/>
              <a:t>约翰福音</a:t>
            </a:r>
            <a:r>
              <a:rPr lang="en-US" sz="2400" dirty="0"/>
              <a:t> 5:40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/>
              <a:t>遵守遗传、固执己见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/>
              <a:t>寻找借口在救恩门口徘徊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/>
              <a:t>并非没有能力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/>
              <a:t>拒绝恩典的结果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/>
              <a:t>神的震怒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/>
              <a:t>白色大宝座的审判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/>
              <a:t>永远离开神的荣面</a:t>
            </a:r>
            <a:r>
              <a:rPr lang="en-US" dirty="0"/>
              <a:t>-</a:t>
            </a:r>
            <a:r>
              <a:rPr lang="zh-CN" altLang="en-US" dirty="0"/>
              <a:t>死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41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8AE31E2-7236-42E5-A528-EB090EBF9F9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997" t="1429" r="15735"/>
          <a:stretch/>
        </p:blipFill>
        <p:spPr>
          <a:xfrm>
            <a:off x="999538" y="0"/>
            <a:ext cx="10192923" cy="6869688"/>
          </a:xfrm>
        </p:spPr>
      </p:pic>
    </p:spTree>
    <p:extLst>
      <p:ext uri="{BB962C8B-B14F-4D97-AF65-F5344CB8AC3E}">
        <p14:creationId xmlns:p14="http://schemas.microsoft.com/office/powerpoint/2010/main" val="185517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FEEA-FA59-443C-BCBA-8A8A8AD4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3" y="2200027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400" b="1" dirty="0"/>
              <a:t>三、基督作我们的元首</a:t>
            </a:r>
            <a:r>
              <a:rPr lang="en-US" altLang="zh-CN" sz="4400" b="1" dirty="0"/>
              <a:t>-</a:t>
            </a:r>
            <a:r>
              <a:rPr lang="zh-CN" altLang="en-US" sz="4400" b="1" dirty="0"/>
              <a:t>新造的人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06776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1CBB-C7B9-4AF3-87FD-541E6FC5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15" y="0"/>
            <a:ext cx="10364451" cy="1541253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复活的基督</a:t>
            </a:r>
            <a:r>
              <a:rPr lang="en-US" sz="4000" b="1" dirty="0"/>
              <a:t>-</a:t>
            </a:r>
            <a:r>
              <a:rPr lang="zh-CN" altLang="en-US" sz="4000" b="1" dirty="0"/>
              <a:t>新族类的元首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88B00-F3AF-49DC-9FD4-DA65470A25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4069" y="1360677"/>
            <a:ext cx="10363826" cy="342410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2800" dirty="0"/>
              <a:t>神把一切旧造之物都灭绝于钉死的基督里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2800" dirty="0"/>
              <a:t>神使一种新的创造开始于复活的基督里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2800" dirty="0"/>
              <a:t>耶稣基督藉着祂复活的能力成为新生命的元首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5324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5B1F-0D9C-471E-AEFC-BA6F77FE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1316966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新生命的造就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8E33A-D590-4EDD-AF65-6065EF9FEA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1322" y="1170897"/>
            <a:ext cx="10363826" cy="509188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2800" dirty="0"/>
              <a:t>要与永活的神联合的第一个条件就是生命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2800" dirty="0"/>
              <a:t>要与神圣的元首联合的第一个准备就是神圣的生命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2800" dirty="0"/>
              <a:t>人要住属灵境界里，必定要有属灵的生命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2800" dirty="0"/>
              <a:t>人要属于这新的族类，必定要有和元首同一的生命</a:t>
            </a:r>
            <a:r>
              <a:rPr lang="en-US" sz="2800" dirty="0"/>
              <a:t>=&gt;</a:t>
            </a:r>
            <a:r>
              <a:rPr lang="zh-CN" altLang="en-US" sz="2800" dirty="0"/>
              <a:t>重生</a:t>
            </a:r>
            <a:endParaRPr lang="en-US" sz="2800" dirty="0"/>
          </a:p>
          <a:p>
            <a:pPr lvl="1"/>
            <a:r>
              <a:rPr lang="zh-CN" altLang="en-US" sz="2400" dirty="0"/>
              <a:t>耶稣对尼哥底母谈重生：人若不经历从上头被生，就不能见神的面、到神的国</a:t>
            </a:r>
            <a:endParaRPr lang="en-US" sz="2400" dirty="0"/>
          </a:p>
          <a:p>
            <a:pPr lvl="1"/>
            <a:r>
              <a:rPr lang="zh-CN" altLang="en-US" sz="2400" dirty="0"/>
              <a:t>重生不是指肉身、不是指外在的问题，而是指内在，从灵生的就是灵，所以重生是灵魂的重生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7067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6D8E-3A7B-4F23-BEA3-B9092316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82" y="0"/>
            <a:ext cx="10364451" cy="1247955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新天性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092E-5C9C-4E67-A777-6308403162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7805" y="1176646"/>
            <a:ext cx="10363826" cy="51378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/>
              <a:t>信靠耶稣的人能够得着神自己的性情，人的品格中已有神永远的生命，全身充满一种新生命的神圣的能力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/>
              <a:t>新生命赐人心思上、情感上、意志上的新天性，并使人生发出一种适合住在生命里的完全的新生命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/>
              <a:t>如何才能重生？人若想重生得救，就要以信心来仰望神的救恩，并认罪悔改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2400" dirty="0"/>
              <a:t>改良不能替代重生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2400" dirty="0"/>
              <a:t>尊严不能替代重生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2400" dirty="0"/>
              <a:t>宗教不能替代重生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64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81E4-D014-4C4C-82E1-7DE19A9BD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289" y="0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圣灵</a:t>
            </a:r>
            <a:r>
              <a:rPr lang="en-US" sz="4000" b="1" dirty="0"/>
              <a:t>-</a:t>
            </a:r>
            <a:r>
              <a:rPr lang="zh-CN" altLang="en-US" sz="4000" b="1" dirty="0"/>
              <a:t>新生命的创造者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07BE-8889-492D-8FD0-6AE78D7F2C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91729" y="1418186"/>
            <a:ext cx="10363826" cy="342410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2800" dirty="0"/>
              <a:t>「不是从血气生的」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2800" dirty="0"/>
              <a:t>「不是从情欲生的」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2800" dirty="0"/>
              <a:t>「不是从人意生的」</a:t>
            </a:r>
            <a:endParaRPr lang="en-US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zh-CN" altLang="en-US" sz="2800" dirty="0"/>
              <a:t>「乃是从神生的」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59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7E7C-20FC-4984-922B-BF22545C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039" y="0"/>
            <a:ext cx="10364451" cy="1616015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十字架</a:t>
            </a:r>
            <a:r>
              <a:rPr lang="en-US" sz="4000" b="1" dirty="0"/>
              <a:t>-</a:t>
            </a:r>
            <a:r>
              <a:rPr lang="zh-CN" altLang="en-US" sz="4000" b="1" dirty="0"/>
              <a:t>属灵生命的新生地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401F0-D8F5-403E-9347-7B14D65F97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7547" y="1032873"/>
            <a:ext cx="10363826" cy="52414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/>
              <a:t>旧约出埃及记：火蛇铜蛇的故事</a:t>
            </a:r>
            <a:endParaRPr lang="en-US" altLang="zh-CN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/>
              <a:t>十字架上的救主</a:t>
            </a:r>
            <a:endParaRPr lang="en-US" altLang="zh-CN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/>
              <a:t>十字架是信靠者灵性的生产地</a:t>
            </a:r>
            <a:endParaRPr lang="en-US" sz="28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sz="2400" dirty="0"/>
              <a:t>罗马书</a:t>
            </a:r>
            <a:r>
              <a:rPr lang="en-US" sz="2400" dirty="0"/>
              <a:t> 8:16-17 </a:t>
            </a:r>
          </a:p>
          <a:p>
            <a:pPr marL="0" indent="0">
              <a:buNone/>
            </a:pPr>
            <a:r>
              <a:rPr lang="en-US" sz="2400" dirty="0"/>
              <a:t>“</a:t>
            </a:r>
            <a:r>
              <a:rPr lang="zh-CN" altLang="en-US" sz="2400" dirty="0"/>
              <a:t>圣灵与我们的心同证我们是　神的儿女； 既是儿女，便是后嗣，就是　神的后嗣，和基督同作后嗣。如果我们和他一同受苦，也必和他一同得荣耀。</a:t>
            </a:r>
            <a:r>
              <a:rPr lang="en-US" sz="2400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01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3366-F105-4FF2-9888-2BFF1149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新造的人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3067A-A669-4821-89D3-7D7A9E11F3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5789" y="1303168"/>
            <a:ext cx="10363826" cy="31768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/>
              <a:t>有无比的心志学基督的傍样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/>
              <a:t>爱慕基督并用全身心来爱神所爱、恨神所恨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/>
              <a:t>爱天父的一切儿女</a:t>
            </a:r>
            <a:endParaRPr lang="en-US" altLang="zh-CN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800" dirty="0"/>
              <a:t>有新的生命标准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CF5CD-04D2-4F99-A97A-27062B66CCCB}"/>
              </a:ext>
            </a:extLst>
          </p:cNvPr>
          <p:cNvSpPr txBox="1"/>
          <p:nvPr/>
        </p:nvSpPr>
        <p:spPr>
          <a:xfrm>
            <a:off x="1046672" y="4589252"/>
            <a:ext cx="8954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问题：你是新造的人吗？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6494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CEE3-7FF2-4A5F-AE28-E4F8C5F9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50" y="280868"/>
            <a:ext cx="10364451" cy="1267480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无罪的亚当</a:t>
            </a:r>
            <a:endParaRPr lang="en-US" sz="4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F885F8-13E6-4EDB-9CF2-976B65B95B01}"/>
              </a:ext>
            </a:extLst>
          </p:cNvPr>
          <p:cNvGrpSpPr/>
          <p:nvPr/>
        </p:nvGrpSpPr>
        <p:grpSpPr>
          <a:xfrm>
            <a:off x="1065359" y="1378214"/>
            <a:ext cx="3840193" cy="3779520"/>
            <a:chOff x="2514600" y="2286000"/>
            <a:chExt cx="4267200" cy="42672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5F309BC-6581-4058-AB04-DC9E92DB7EEB}"/>
                </a:ext>
              </a:extLst>
            </p:cNvPr>
            <p:cNvSpPr/>
            <p:nvPr/>
          </p:nvSpPr>
          <p:spPr>
            <a:xfrm>
              <a:off x="4000500" y="3640138"/>
              <a:ext cx="1370013" cy="1370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208E525-38CC-40A4-8AB0-BDF5B25F0454}"/>
                </a:ext>
              </a:extLst>
            </p:cNvPr>
            <p:cNvSpPr/>
            <p:nvPr/>
          </p:nvSpPr>
          <p:spPr>
            <a:xfrm>
              <a:off x="3238500" y="2978150"/>
              <a:ext cx="2774950" cy="27749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E66177C-CD69-47FA-98FF-66808147440E}"/>
                </a:ext>
              </a:extLst>
            </p:cNvPr>
            <p:cNvSpPr/>
            <p:nvPr/>
          </p:nvSpPr>
          <p:spPr>
            <a:xfrm>
              <a:off x="2514600" y="2286000"/>
              <a:ext cx="4267200" cy="426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CE9FF835-0912-473B-85E3-315440F45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4067175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靈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F2CD7B-7ECA-4F3F-9D0F-F2EAC8168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5953125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體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5EFCF6-8E69-49C0-A71D-D9C385A1A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50673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魂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36B7983B-6F8D-40B1-A623-619BEAC84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61799"/>
              </p:ext>
            </p:extLst>
          </p:nvPr>
        </p:nvGraphicFramePr>
        <p:xfrm>
          <a:off x="5467119" y="1841514"/>
          <a:ext cx="5925500" cy="285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257">
                  <a:extLst>
                    <a:ext uri="{9D8B030D-6E8A-4147-A177-3AD203B41FA5}">
                      <a16:colId xmlns:a16="http://schemas.microsoft.com/office/drawing/2014/main" val="1779453241"/>
                    </a:ext>
                  </a:extLst>
                </a:gridCol>
                <a:gridCol w="2292391">
                  <a:extLst>
                    <a:ext uri="{9D8B030D-6E8A-4147-A177-3AD203B41FA5}">
                      <a16:colId xmlns:a16="http://schemas.microsoft.com/office/drawing/2014/main" val="1394201025"/>
                    </a:ext>
                  </a:extLst>
                </a:gridCol>
                <a:gridCol w="2614852">
                  <a:extLst>
                    <a:ext uri="{9D8B030D-6E8A-4147-A177-3AD203B41FA5}">
                      <a16:colId xmlns:a16="http://schemas.microsoft.com/office/drawing/2014/main" val="1787868449"/>
                    </a:ext>
                  </a:extLst>
                </a:gridCol>
              </a:tblGrid>
              <a:tr h="713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70C0"/>
                          </a:solidFill>
                        </a:rPr>
                        <a:t>属性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solidFill>
                            <a:srgbClr val="0070C0"/>
                          </a:solidFill>
                        </a:rPr>
                        <a:t>谁住在里面？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424853"/>
                  </a:ext>
                </a:extLst>
              </a:tr>
              <a:tr h="713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</a:rPr>
                        <a:t>靈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/>
                        <a:t>属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</a:rPr>
                        <a:t>靈</a:t>
                      </a:r>
                      <a:r>
                        <a:rPr lang="zh-CN" altLang="en-US" sz="2800" dirty="0"/>
                        <a:t>意识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神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148828"/>
                  </a:ext>
                </a:extLst>
              </a:tr>
              <a:tr h="713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</a:rPr>
                        <a:t>魂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己的意识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己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952136"/>
                  </a:ext>
                </a:extLst>
              </a:tr>
              <a:tr h="713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</a:rPr>
                        <a:t>體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外界意识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/>
                        <a:t>感觉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76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2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6778258C-8519-405A-94F4-4CFB9D4BF9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89054" y="654036"/>
            <a:ext cx="8717588" cy="593942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29B4F8F-17EF-4010-8FDF-B2A1C75B9366}"/>
              </a:ext>
            </a:extLst>
          </p:cNvPr>
          <p:cNvGrpSpPr/>
          <p:nvPr/>
        </p:nvGrpSpPr>
        <p:grpSpPr>
          <a:xfrm>
            <a:off x="6925993" y="745007"/>
            <a:ext cx="1583102" cy="4819031"/>
            <a:chOff x="6925993" y="766247"/>
            <a:chExt cx="1552815" cy="4797791"/>
          </a:xfrm>
        </p:grpSpPr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D961189F-9CD9-4BD8-B82D-63BAB23AD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6493" y="766247"/>
              <a:ext cx="1219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</a:rPr>
                <a:t>屬靈的人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1F3E8478-74AF-439A-9FAD-3ED6298EC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5993" y="2339813"/>
              <a:ext cx="13462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</a:rPr>
                <a:t>屬肉體的人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AF4B3D31-1C67-424A-83E4-EDDEFD089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608" y="5194151"/>
              <a:ext cx="13462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</a:rPr>
                <a:t>屬血氣的人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99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C4B60E-D89C-4E4D-9CAF-A244E71B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93" y="2610931"/>
            <a:ext cx="2476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818D6-CBAD-4AAA-8066-73C5520DE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64" y="2563309"/>
            <a:ext cx="2286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5B7D0-F428-4075-9CEC-FFF84BAAB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95" y="2553782"/>
            <a:ext cx="2390775" cy="22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C50ED9-6B60-4E40-980C-4A17201F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068" y="1467744"/>
            <a:ext cx="203835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/>
              <a:t>Nature Man</a:t>
            </a:r>
          </a:p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</a:rPr>
              <a:t>  </a:t>
            </a:r>
            <a:r>
              <a:rPr lang="zh-CN" altLang="en-US" sz="2000" b="1" dirty="0">
                <a:solidFill>
                  <a:srgbClr val="003399"/>
                </a:solidFill>
              </a:rPr>
              <a:t>屬血氣的人</a:t>
            </a:r>
            <a:endParaRPr lang="en-US" altLang="en-US" sz="2000" b="1" dirty="0">
              <a:solidFill>
                <a:srgbClr val="0033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0C325-5D89-4B5F-9479-D75C99D99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518" y="1498522"/>
            <a:ext cx="20383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/>
              <a:t> Carnal Man</a:t>
            </a:r>
          </a:p>
          <a:p>
            <a:pPr eaLnBrk="1" hangingPunct="1"/>
            <a:r>
              <a:rPr lang="zh-CN" altLang="en-US" sz="2000" b="1">
                <a:solidFill>
                  <a:srgbClr val="003399"/>
                </a:solidFill>
              </a:rPr>
              <a:t>     屬肉體的人</a:t>
            </a:r>
            <a:endParaRPr lang="en-US" altLang="en-US" sz="2000" b="1">
              <a:solidFill>
                <a:srgbClr val="00339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E92D7-9CC1-4D86-949C-5C6525C5F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502" y="1467744"/>
            <a:ext cx="22145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/>
              <a:t>Spiritual Man</a:t>
            </a:r>
          </a:p>
          <a:p>
            <a:pPr eaLnBrk="1" hangingPunct="1"/>
            <a:r>
              <a:rPr lang="zh-CN" altLang="en-US" sz="2400" b="1">
                <a:solidFill>
                  <a:srgbClr val="FF0000"/>
                </a:solidFill>
              </a:rPr>
              <a:t>       </a:t>
            </a:r>
            <a:r>
              <a:rPr lang="zh-CN" altLang="en-US" sz="2000" b="1">
                <a:solidFill>
                  <a:srgbClr val="003399"/>
                </a:solidFill>
              </a:rPr>
              <a:t>屬靈的人</a:t>
            </a:r>
            <a:endParaRPr lang="en-US" altLang="en-US" sz="2000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1607-5A70-4D05-AE6D-15A87828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24" y="57510"/>
            <a:ext cx="9593200" cy="1295759"/>
          </a:xfrm>
        </p:spPr>
        <p:txBody>
          <a:bodyPr>
            <a:normAutofit/>
          </a:bodyPr>
          <a:lstStyle/>
          <a:p>
            <a:r>
              <a:rPr lang="zh-CN" altLang="en-US" sz="4400" b="1" dirty="0"/>
              <a:t>首先的亚当与末后的亚当</a:t>
            </a:r>
            <a:endParaRPr lang="en-US" sz="44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AE8E24-4BBF-4B75-9C2C-E86BE62CA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" t="1530" r="157"/>
          <a:stretch/>
        </p:blipFill>
        <p:spPr>
          <a:xfrm>
            <a:off x="2047337" y="1173192"/>
            <a:ext cx="7769524" cy="41904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B226CF-A702-4778-BC36-AE478D7BF5EA}"/>
              </a:ext>
            </a:extLst>
          </p:cNvPr>
          <p:cNvSpPr txBox="1"/>
          <p:nvPr/>
        </p:nvSpPr>
        <p:spPr>
          <a:xfrm>
            <a:off x="1075427" y="5584166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/>
              <a:t>神藉着这两个人可以和世界上每个人发生个人的关系！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943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FEEA-FA59-443C-BCBA-8A8A8AD4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3" y="2200027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400" b="1" dirty="0"/>
              <a:t>一、恩典胜过罪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064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7C19-2A6B-44B1-BBB5-E148F5439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/>
              <a:t>哥林多前书</a:t>
            </a:r>
            <a:r>
              <a:rPr lang="en-US" sz="4000" b="1" dirty="0"/>
              <a:t> 15:45-49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BBBE0-A68B-45B5-9B05-105C8984DB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4288" y="2114051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“</a:t>
            </a:r>
            <a:r>
              <a:rPr lang="zh-CN" altLang="en-US" sz="3200" dirty="0"/>
              <a:t>经上 也是这样记着说：「首先的人 亚当 成了有灵 的活人」；末后的 亚当 成了叫人活的灵。 但属灵的不在先，属血气的在先，以后才有属灵的。 头一个人是出于地，乃属土；第二个人是出于天。 那属土的怎样，凡属土的也就怎样；属天的怎样，凡属天的也就怎样。 我们既有属土的形状，将来也必有属天的形状。</a:t>
            </a:r>
            <a:r>
              <a:rPr lang="en-US" sz="3200" dirty="0"/>
              <a:t>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87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BB54-5216-462F-9DEE-CF2996F1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396" y="2630911"/>
            <a:ext cx="7379085" cy="1596177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b="1" dirty="0"/>
              <a:t>罗马书</a:t>
            </a:r>
            <a:r>
              <a:rPr lang="en-US" sz="4400" b="1" dirty="0"/>
              <a:t> 5:21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19033-6685-4646-839F-BBC4B0884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092" y="30261"/>
            <a:ext cx="7041084" cy="3943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576CDD-EEE9-4D2A-8BD8-FA45A06B92BA}"/>
              </a:ext>
            </a:extLst>
          </p:cNvPr>
          <p:cNvSpPr txBox="1"/>
          <p:nvPr/>
        </p:nvSpPr>
        <p:spPr>
          <a:xfrm>
            <a:off x="966158" y="4399471"/>
            <a:ext cx="10656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</a:t>
            </a:r>
            <a:r>
              <a:rPr lang="zh-CN" altLang="en-US" sz="3200" dirty="0"/>
              <a:t>就如罪作王叫人死；照样，恩典也借着义作王，叫人因我们的主耶稣基督得永生。</a:t>
            </a:r>
            <a:r>
              <a:rPr lang="en-US" sz="3200" dirty="0"/>
              <a:t>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297261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6574</TotalTime>
  <Words>1315</Words>
  <Application>Microsoft Office PowerPoint</Application>
  <PresentationFormat>Widescreen</PresentationFormat>
  <Paragraphs>136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Tw Cen MT</vt:lpstr>
      <vt:lpstr>Wingdings</vt:lpstr>
      <vt:lpstr>Droplet</vt:lpstr>
      <vt:lpstr>基督是救主</vt:lpstr>
      <vt:lpstr>PowerPoint Presentation</vt:lpstr>
      <vt:lpstr>无罪的亚当</vt:lpstr>
      <vt:lpstr>PowerPoint Presentation</vt:lpstr>
      <vt:lpstr>PowerPoint Presentation</vt:lpstr>
      <vt:lpstr>首先的亚当与末后的亚当</vt:lpstr>
      <vt:lpstr>一、恩典胜过罪</vt:lpstr>
      <vt:lpstr>哥林多前书 15:45-49 </vt:lpstr>
      <vt:lpstr>罗马书 5:21 </vt:lpstr>
      <vt:lpstr>二、基督作我们的救主-十字架的桥梁</vt:lpstr>
      <vt:lpstr>PowerPoint Presentation</vt:lpstr>
      <vt:lpstr>PowerPoint Presentation</vt:lpstr>
      <vt:lpstr>无可逃避的选择</vt:lpstr>
      <vt:lpstr>恩典的邀请</vt:lpstr>
      <vt:lpstr>PowerPoint Presentation</vt:lpstr>
      <vt:lpstr>信仰的答案-必经的桥梁</vt:lpstr>
      <vt:lpstr>一分钟思考</vt:lpstr>
      <vt:lpstr>信心初结的果子</vt:lpstr>
      <vt:lpstr>重大的拒绝</vt:lpstr>
      <vt:lpstr>三、基督作我们的元首-新造的人</vt:lpstr>
      <vt:lpstr>复活的基督-新族类的元首</vt:lpstr>
      <vt:lpstr>新生命的造就</vt:lpstr>
      <vt:lpstr>新天性</vt:lpstr>
      <vt:lpstr>圣灵-新生命的创造者</vt:lpstr>
      <vt:lpstr>十字架-属灵生命的新生地 </vt:lpstr>
      <vt:lpstr>新造的人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第四课 基督是救主</dc:title>
  <dc:creator>Wen Wu</dc:creator>
  <cp:lastModifiedBy>Wen Wu</cp:lastModifiedBy>
  <cp:revision>1</cp:revision>
  <dcterms:created xsi:type="dcterms:W3CDTF">2019-09-24T17:23:28Z</dcterms:created>
  <dcterms:modified xsi:type="dcterms:W3CDTF">2019-09-29T06:57:48Z</dcterms:modified>
</cp:coreProperties>
</file>